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6"/>
  </p:notesMasterIdLst>
  <p:sldIdLst>
    <p:sldId id="430" r:id="rId3"/>
    <p:sldId id="370" r:id="rId4"/>
    <p:sldId id="292" r:id="rId5"/>
    <p:sldId id="505" r:id="rId6"/>
    <p:sldId id="295" r:id="rId7"/>
    <p:sldId id="573" r:id="rId8"/>
    <p:sldId id="571" r:id="rId9"/>
    <p:sldId id="575" r:id="rId10"/>
    <p:sldId id="576" r:id="rId11"/>
    <p:sldId id="566" r:id="rId12"/>
    <p:sldId id="574" r:id="rId13"/>
    <p:sldId id="567" r:id="rId14"/>
    <p:sldId id="569" r:id="rId15"/>
    <p:sldId id="570" r:id="rId16"/>
    <p:sldId id="472" r:id="rId17"/>
    <p:sldId id="568" r:id="rId18"/>
    <p:sldId id="577" r:id="rId19"/>
    <p:sldId id="578" r:id="rId20"/>
    <p:sldId id="507" r:id="rId21"/>
    <p:sldId id="579" r:id="rId22"/>
    <p:sldId id="581" r:id="rId23"/>
    <p:sldId id="582" r:id="rId24"/>
    <p:sldId id="585" r:id="rId25"/>
    <p:sldId id="586" r:id="rId26"/>
    <p:sldId id="580" r:id="rId27"/>
    <p:sldId id="604" r:id="rId28"/>
    <p:sldId id="605" r:id="rId29"/>
    <p:sldId id="588" r:id="rId30"/>
    <p:sldId id="587" r:id="rId31"/>
    <p:sldId id="512" r:id="rId32"/>
    <p:sldId id="599" r:id="rId33"/>
    <p:sldId id="600" r:id="rId34"/>
    <p:sldId id="589" r:id="rId35"/>
    <p:sldId id="590" r:id="rId36"/>
    <p:sldId id="591" r:id="rId37"/>
    <p:sldId id="592" r:id="rId38"/>
    <p:sldId id="593" r:id="rId39"/>
    <p:sldId id="597" r:id="rId40"/>
    <p:sldId id="598" r:id="rId41"/>
    <p:sldId id="595" r:id="rId42"/>
    <p:sldId id="596" r:id="rId43"/>
    <p:sldId id="594" r:id="rId44"/>
    <p:sldId id="603" r:id="rId45"/>
    <p:sldId id="606" r:id="rId46"/>
    <p:sldId id="607" r:id="rId47"/>
    <p:sldId id="608" r:id="rId48"/>
    <p:sldId id="609" r:id="rId49"/>
    <p:sldId id="610" r:id="rId50"/>
    <p:sldId id="601" r:id="rId51"/>
    <p:sldId id="611" r:id="rId52"/>
    <p:sldId id="612" r:id="rId53"/>
    <p:sldId id="613" r:id="rId54"/>
    <p:sldId id="614" r:id="rId55"/>
    <p:sldId id="602" r:id="rId56"/>
    <p:sldId id="615" r:id="rId57"/>
    <p:sldId id="616" r:id="rId58"/>
    <p:sldId id="618" r:id="rId59"/>
    <p:sldId id="619" r:id="rId60"/>
    <p:sldId id="621" r:id="rId61"/>
    <p:sldId id="622" r:id="rId62"/>
    <p:sldId id="623" r:id="rId63"/>
    <p:sldId id="624" r:id="rId64"/>
    <p:sldId id="625" r:id="rId65"/>
    <p:sldId id="617" r:id="rId66"/>
    <p:sldId id="628" r:id="rId67"/>
    <p:sldId id="629" r:id="rId68"/>
    <p:sldId id="630" r:id="rId69"/>
    <p:sldId id="626" r:id="rId70"/>
    <p:sldId id="631" r:id="rId71"/>
    <p:sldId id="627" r:id="rId72"/>
    <p:sldId id="632" r:id="rId73"/>
    <p:sldId id="263" r:id="rId74"/>
    <p:sldId id="293" r:id="rId75"/>
  </p:sldIdLst>
  <p:sldSz cx="12192000" cy="6858000"/>
  <p:notesSz cx="10234613" cy="70993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2E38"/>
    <a:srgbClr val="014351"/>
    <a:srgbClr val="003B47"/>
    <a:srgbClr val="FED983"/>
    <a:srgbClr val="002D37"/>
    <a:srgbClr val="3B3838"/>
    <a:srgbClr val="014B5A"/>
    <a:srgbClr val="014C5B"/>
    <a:srgbClr val="014A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8" autoAdjust="0"/>
    <p:restoredTop sz="91164" autoAdjust="0"/>
  </p:normalViewPr>
  <p:slideViewPr>
    <p:cSldViewPr snapToGrid="0">
      <p:cViewPr varScale="1">
        <p:scale>
          <a:sx n="98" d="100"/>
          <a:sy n="98" d="100"/>
        </p:scale>
        <p:origin x="12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998" cy="35619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797247" y="0"/>
            <a:ext cx="4434998" cy="35619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A7A11FA-BB5C-45AE-9768-67DF8F4E57FC}" type="datetimeFigureOut">
              <a:rPr lang="zh-TW" altLang="en-US" smtClean="0"/>
              <a:t>2020/10/25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987675" y="887413"/>
            <a:ext cx="4259263" cy="23955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1023462" y="3416538"/>
            <a:ext cx="8187690" cy="279534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1" y="6743104"/>
            <a:ext cx="4434998" cy="35619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797247" y="6743104"/>
            <a:ext cx="4434998" cy="35619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331B099-34D4-416E-BA2F-8835A01C80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450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課程名稱：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网络应用程序设计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，屬於專業</a:t>
            </a:r>
            <a:r>
              <a:rPr lang="zh-TW" altLang="en-US" sz="12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方向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學分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學時，實验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學時。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教科書：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程序设计之网络编程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　者：杨瑞龙、李芝兴 主編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出版社：清华大學出版社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31B099-34D4-416E-BA2F-8835A01C809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282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8134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893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7571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584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9498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4451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87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8584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3790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8541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授课教师：</a:t>
            </a:r>
          </a:p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淮阴工学院</a:t>
            </a:r>
          </a:p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应用技术学院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陶志行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0521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053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2662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6087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8347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3151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5216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21065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7395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9314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4226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章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Eclipse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开发工具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章节大纲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2.1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分支结构</a:t>
            </a:r>
            <a:b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单分支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if</a:t>
            </a:r>
            <a:b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多分支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switch</a:t>
            </a:r>
          </a:p>
          <a:p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2.2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循环结构</a:t>
            </a:r>
            <a:b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</a:t>
            </a:r>
            <a:b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while</a:t>
            </a:r>
            <a:b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do…while</a:t>
            </a:r>
          </a:p>
          <a:p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6473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78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9799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73902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44632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5810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3774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89445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9937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8687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22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5829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45234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6822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84967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1507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46400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7325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0602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54137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51097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6596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683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51215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4544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0858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2952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75889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4201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0553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1162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43755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350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3448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658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03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1473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4438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35656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5618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99164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08694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7344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599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3539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2666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5753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72754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課程名稱：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应用开发，屬於專業拓展課程，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學分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學時，講課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學時。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教科書：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从入门到精通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　者：明日科技 編著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出版社：清华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大學出版社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282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811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8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982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CD7B"/>
          </a:solidFill>
          <a:ln>
            <a:noFill/>
          </a:ln>
          <a:scene3d>
            <a:camera prst="orthographicFront"/>
            <a:lightRig rig="threePt" dir="t"/>
          </a:scene3d>
          <a:sp3d>
            <a:bevelT w="4445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209550" y="234950"/>
            <a:ext cx="11772900" cy="6388100"/>
          </a:xfrm>
          <a:prstGeom prst="roundRect">
            <a:avLst>
              <a:gd name="adj" fmla="val 4142"/>
            </a:avLst>
          </a:prstGeom>
          <a:gradFill flip="none" rotWithShape="1">
            <a:gsLst>
              <a:gs pos="0">
                <a:srgbClr val="015869"/>
              </a:gs>
              <a:gs pos="100000">
                <a:srgbClr val="00232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209550" y="6413500"/>
            <a:ext cx="11772900" cy="24447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10547350" y="6076950"/>
            <a:ext cx="895350" cy="336550"/>
            <a:chOff x="10547350" y="6076950"/>
            <a:chExt cx="895350" cy="336550"/>
          </a:xfrm>
        </p:grpSpPr>
        <p:sp>
          <p:nvSpPr>
            <p:cNvPr id="11" name="직사각형 10"/>
            <p:cNvSpPr/>
            <p:nvPr/>
          </p:nvSpPr>
          <p:spPr>
            <a:xfrm>
              <a:off x="10547350" y="6191251"/>
              <a:ext cx="895350" cy="22224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547350" y="6076950"/>
              <a:ext cx="895350" cy="2444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879249" y="6177525"/>
            <a:ext cx="379876" cy="3798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339499" y="6164499"/>
            <a:ext cx="379876" cy="3798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788140" y="6192521"/>
            <a:ext cx="323831" cy="32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43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microsoft.com/office/2007/relationships/hdphoto" Target="../media/hdphoto12.wdp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1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microsoft.com/office/2007/relationships/hdphoto" Target="../media/hdphoto15.wdp"/><Relationship Id="rId4" Type="http://schemas.openxmlformats.org/officeDocument/2006/relationships/image" Target="../media/image9.png"/><Relationship Id="rId9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18.wdp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microsoft.com/office/2007/relationships/hdphoto" Target="../media/hdphoto17.wdp"/><Relationship Id="rId5" Type="http://schemas.openxmlformats.org/officeDocument/2006/relationships/image" Target="../media/image10.png"/><Relationship Id="rId15" Type="http://schemas.microsoft.com/office/2007/relationships/hdphoto" Target="../media/hdphoto19.wdp"/><Relationship Id="rId10" Type="http://schemas.openxmlformats.org/officeDocument/2006/relationships/image" Target="../media/image30.png"/><Relationship Id="rId4" Type="http://schemas.openxmlformats.org/officeDocument/2006/relationships/image" Target="../media/image9.png"/><Relationship Id="rId9" Type="http://schemas.microsoft.com/office/2007/relationships/hdphoto" Target="../media/hdphoto16.wdp"/><Relationship Id="rId1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microsoft.com/office/2007/relationships/hdphoto" Target="../media/hdphoto21.wdp"/><Relationship Id="rId4" Type="http://schemas.openxmlformats.org/officeDocument/2006/relationships/image" Target="../media/image9.png"/><Relationship Id="rId9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microsoft.com/office/2007/relationships/hdphoto" Target="../media/hdphoto4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microsoft.com/office/2007/relationships/hdphoto" Target="../media/hdphoto3.wdp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microsoft.com/office/2007/relationships/hdphoto" Target="../media/hdphoto5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23.wdp"/><Relationship Id="rId3" Type="http://schemas.openxmlformats.org/officeDocument/2006/relationships/image" Target="../media/image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3" Type="http://schemas.openxmlformats.org/officeDocument/2006/relationships/image" Target="../media/image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13" Type="http://schemas.openxmlformats.org/officeDocument/2006/relationships/image" Target="../media/image42.png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12" Type="http://schemas.microsoft.com/office/2007/relationships/hdphoto" Target="../media/hdphoto27.wdp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41.png"/><Relationship Id="rId5" Type="http://schemas.openxmlformats.org/officeDocument/2006/relationships/image" Target="../media/image10.png"/><Relationship Id="rId10" Type="http://schemas.microsoft.com/office/2007/relationships/hdphoto" Target="../media/hdphoto26.wdp"/><Relationship Id="rId4" Type="http://schemas.openxmlformats.org/officeDocument/2006/relationships/image" Target="../media/image9.png"/><Relationship Id="rId9" Type="http://schemas.openxmlformats.org/officeDocument/2006/relationships/image" Target="../media/image40.png"/><Relationship Id="rId14" Type="http://schemas.microsoft.com/office/2007/relationships/hdphoto" Target="../media/hdphoto28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hdphoto" Target="../media/hdphoto29.wdp"/><Relationship Id="rId3" Type="http://schemas.openxmlformats.org/officeDocument/2006/relationships/image" Target="../media/image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microsoft.com/office/2007/relationships/hdphoto" Target="../media/hdphoto30.wdp"/><Relationship Id="rId4" Type="http://schemas.openxmlformats.org/officeDocument/2006/relationships/image" Target="../media/image9.png"/><Relationship Id="rId9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hdphoto" Target="../media/hdphoto31.wdp"/><Relationship Id="rId3" Type="http://schemas.openxmlformats.org/officeDocument/2006/relationships/image" Target="../media/image8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2F546B"/>
          </a:fgClr>
          <a:bgClr>
            <a:srgbClr val="345E7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313214" y="4598455"/>
            <a:ext cx="9422576" cy="193987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1459565" y="4695448"/>
            <a:ext cx="276225" cy="2160000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13214" y="4698000"/>
            <a:ext cx="277200" cy="2160000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811862" y="4287280"/>
            <a:ext cx="1401926" cy="307900"/>
            <a:chOff x="1838576" y="4963427"/>
            <a:chExt cx="2038350" cy="447675"/>
          </a:xfrm>
        </p:grpSpPr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8C8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951196" y="4038823"/>
            <a:ext cx="1162562" cy="255329"/>
            <a:chOff x="1838576" y="4963427"/>
            <a:chExt cx="2038350" cy="447675"/>
          </a:xfrm>
        </p:grpSpPr>
        <p:sp>
          <p:nvSpPr>
            <p:cNvPr id="40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" name="자유형 1"/>
          <p:cNvSpPr/>
          <p:nvPr/>
        </p:nvSpPr>
        <p:spPr>
          <a:xfrm>
            <a:off x="4324276" y="846000"/>
            <a:ext cx="5201714" cy="3757072"/>
          </a:xfrm>
          <a:custGeom>
            <a:avLst/>
            <a:gdLst>
              <a:gd name="connsiteX0" fmla="*/ 0 w 5890054"/>
              <a:gd name="connsiteY0" fmla="*/ 1491049 h 3369276"/>
              <a:gd name="connsiteX1" fmla="*/ 650789 w 5890054"/>
              <a:gd name="connsiteY1" fmla="*/ 832022 h 3369276"/>
              <a:gd name="connsiteX2" fmla="*/ 3838833 w 5890054"/>
              <a:gd name="connsiteY2" fmla="*/ 0 h 3369276"/>
              <a:gd name="connsiteX3" fmla="*/ 5890054 w 5890054"/>
              <a:gd name="connsiteY3" fmla="*/ 518984 h 3369276"/>
              <a:gd name="connsiteX4" fmla="*/ 5156887 w 5890054"/>
              <a:gd name="connsiteY4" fmla="*/ 2767914 h 3369276"/>
              <a:gd name="connsiteX5" fmla="*/ 4085968 w 5890054"/>
              <a:gd name="connsiteY5" fmla="*/ 3361038 h 3369276"/>
              <a:gd name="connsiteX6" fmla="*/ 222422 w 5890054"/>
              <a:gd name="connsiteY6" fmla="*/ 3369276 h 3369276"/>
              <a:gd name="connsiteX7" fmla="*/ 0 w 5890054"/>
              <a:gd name="connsiteY7" fmla="*/ 1491049 h 3369276"/>
              <a:gd name="connsiteX0" fmla="*/ 0 w 5216954"/>
              <a:gd name="connsiteY0" fmla="*/ 1491049 h 3369276"/>
              <a:gd name="connsiteX1" fmla="*/ 650789 w 5216954"/>
              <a:gd name="connsiteY1" fmla="*/ 832022 h 3369276"/>
              <a:gd name="connsiteX2" fmla="*/ 3838833 w 5216954"/>
              <a:gd name="connsiteY2" fmla="*/ 0 h 3369276"/>
              <a:gd name="connsiteX3" fmla="*/ 5216954 w 5216954"/>
              <a:gd name="connsiteY3" fmla="*/ 442784 h 3369276"/>
              <a:gd name="connsiteX4" fmla="*/ 5156887 w 5216954"/>
              <a:gd name="connsiteY4" fmla="*/ 2767914 h 3369276"/>
              <a:gd name="connsiteX5" fmla="*/ 4085968 w 5216954"/>
              <a:gd name="connsiteY5" fmla="*/ 3361038 h 3369276"/>
              <a:gd name="connsiteX6" fmla="*/ 222422 w 5216954"/>
              <a:gd name="connsiteY6" fmla="*/ 3369276 h 3369276"/>
              <a:gd name="connsiteX7" fmla="*/ 0 w 5216954"/>
              <a:gd name="connsiteY7" fmla="*/ 1491049 h 3369276"/>
              <a:gd name="connsiteX0" fmla="*/ 0 w 5201714"/>
              <a:gd name="connsiteY0" fmla="*/ 1878845 h 3757072"/>
              <a:gd name="connsiteX1" fmla="*/ 650789 w 5201714"/>
              <a:gd name="connsiteY1" fmla="*/ 1219818 h 3757072"/>
              <a:gd name="connsiteX2" fmla="*/ 3838833 w 5201714"/>
              <a:gd name="connsiteY2" fmla="*/ 387796 h 3757072"/>
              <a:gd name="connsiteX3" fmla="*/ 5201714 w 5201714"/>
              <a:gd name="connsiteY3" fmla="*/ 0 h 3757072"/>
              <a:gd name="connsiteX4" fmla="*/ 5156887 w 5201714"/>
              <a:gd name="connsiteY4" fmla="*/ 3155710 h 3757072"/>
              <a:gd name="connsiteX5" fmla="*/ 4085968 w 5201714"/>
              <a:gd name="connsiteY5" fmla="*/ 3748834 h 3757072"/>
              <a:gd name="connsiteX6" fmla="*/ 222422 w 5201714"/>
              <a:gd name="connsiteY6" fmla="*/ 3757072 h 3757072"/>
              <a:gd name="connsiteX7" fmla="*/ 0 w 5201714"/>
              <a:gd name="connsiteY7" fmla="*/ 1878845 h 375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1714" h="3757072">
                <a:moveTo>
                  <a:pt x="0" y="1878845"/>
                </a:moveTo>
                <a:lnTo>
                  <a:pt x="650789" y="1219818"/>
                </a:lnTo>
                <a:lnTo>
                  <a:pt x="3838833" y="387796"/>
                </a:lnTo>
                <a:lnTo>
                  <a:pt x="5201714" y="0"/>
                </a:lnTo>
                <a:lnTo>
                  <a:pt x="5156887" y="3155710"/>
                </a:lnTo>
                <a:lnTo>
                  <a:pt x="4085968" y="3748834"/>
                </a:lnTo>
                <a:lnTo>
                  <a:pt x="222422" y="3757072"/>
                </a:lnTo>
                <a:lnTo>
                  <a:pt x="0" y="1878845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81000">
                <a:srgbClr val="345E77">
                  <a:alpha val="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43" name="그룹 42"/>
          <p:cNvGrpSpPr/>
          <p:nvPr/>
        </p:nvGrpSpPr>
        <p:grpSpPr>
          <a:xfrm flipH="1">
            <a:off x="3070941" y="1684982"/>
            <a:ext cx="1933575" cy="2349660"/>
            <a:chOff x="7131311" y="-1"/>
            <a:chExt cx="3386143" cy="4114806"/>
          </a:xfrm>
        </p:grpSpPr>
        <p:sp>
          <p:nvSpPr>
            <p:cNvPr id="44" name="Freeform 7"/>
            <p:cNvSpPr>
              <a:spLocks/>
            </p:cNvSpPr>
            <p:nvPr/>
          </p:nvSpPr>
          <p:spPr bwMode="auto">
            <a:xfrm>
              <a:off x="8823757" y="3913192"/>
              <a:ext cx="1693697" cy="201613"/>
            </a:xfrm>
            <a:custGeom>
              <a:avLst/>
              <a:gdLst>
                <a:gd name="T0" fmla="*/ 298 w 3942"/>
                <a:gd name="T1" fmla="*/ 0 h 380"/>
                <a:gd name="T2" fmla="*/ 3644 w 3942"/>
                <a:gd name="T3" fmla="*/ 0 h 380"/>
                <a:gd name="T4" fmla="*/ 3669 w 3942"/>
                <a:gd name="T5" fmla="*/ 1 h 380"/>
                <a:gd name="T6" fmla="*/ 3715 w 3942"/>
                <a:gd name="T7" fmla="*/ 8 h 380"/>
                <a:gd name="T8" fmla="*/ 3778 w 3942"/>
                <a:gd name="T9" fmla="*/ 34 h 380"/>
                <a:gd name="T10" fmla="*/ 3851 w 3942"/>
                <a:gd name="T11" fmla="*/ 88 h 380"/>
                <a:gd name="T12" fmla="*/ 3905 w 3942"/>
                <a:gd name="T13" fmla="*/ 154 h 380"/>
                <a:gd name="T14" fmla="*/ 3936 w 3942"/>
                <a:gd name="T15" fmla="*/ 226 h 380"/>
                <a:gd name="T16" fmla="*/ 3942 w 3942"/>
                <a:gd name="T17" fmla="*/ 276 h 380"/>
                <a:gd name="T18" fmla="*/ 3936 w 3942"/>
                <a:gd name="T19" fmla="*/ 307 h 380"/>
                <a:gd name="T20" fmla="*/ 3925 w 3942"/>
                <a:gd name="T21" fmla="*/ 334 h 380"/>
                <a:gd name="T22" fmla="*/ 3903 w 3942"/>
                <a:gd name="T23" fmla="*/ 355 h 380"/>
                <a:gd name="T24" fmla="*/ 3873 w 3942"/>
                <a:gd name="T25" fmla="*/ 371 h 380"/>
                <a:gd name="T26" fmla="*/ 3834 w 3942"/>
                <a:gd name="T27" fmla="*/ 378 h 380"/>
                <a:gd name="T28" fmla="*/ 3811 w 3942"/>
                <a:gd name="T29" fmla="*/ 380 h 380"/>
                <a:gd name="T30" fmla="*/ 131 w 3942"/>
                <a:gd name="T31" fmla="*/ 380 h 380"/>
                <a:gd name="T32" fmla="*/ 106 w 3942"/>
                <a:gd name="T33" fmla="*/ 378 h 380"/>
                <a:gd name="T34" fmla="*/ 68 w 3942"/>
                <a:gd name="T35" fmla="*/ 371 h 380"/>
                <a:gd name="T36" fmla="*/ 37 w 3942"/>
                <a:gd name="T37" fmla="*/ 355 h 380"/>
                <a:gd name="T38" fmla="*/ 17 w 3942"/>
                <a:gd name="T39" fmla="*/ 334 h 380"/>
                <a:gd name="T40" fmla="*/ 4 w 3942"/>
                <a:gd name="T41" fmla="*/ 307 h 380"/>
                <a:gd name="T42" fmla="*/ 0 w 3942"/>
                <a:gd name="T43" fmla="*/ 276 h 380"/>
                <a:gd name="T44" fmla="*/ 6 w 3942"/>
                <a:gd name="T45" fmla="*/ 226 h 380"/>
                <a:gd name="T46" fmla="*/ 36 w 3942"/>
                <a:gd name="T47" fmla="*/ 154 h 380"/>
                <a:gd name="T48" fmla="*/ 91 w 3942"/>
                <a:gd name="T49" fmla="*/ 88 h 380"/>
                <a:gd name="T50" fmla="*/ 163 w 3942"/>
                <a:gd name="T51" fmla="*/ 34 h 380"/>
                <a:gd name="T52" fmla="*/ 227 w 3942"/>
                <a:gd name="T53" fmla="*/ 8 h 380"/>
                <a:gd name="T54" fmla="*/ 273 w 3942"/>
                <a:gd name="T55" fmla="*/ 1 h 380"/>
                <a:gd name="T56" fmla="*/ 298 w 3942"/>
                <a:gd name="T57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42" h="380">
                  <a:moveTo>
                    <a:pt x="298" y="0"/>
                  </a:moveTo>
                  <a:lnTo>
                    <a:pt x="3644" y="0"/>
                  </a:lnTo>
                  <a:lnTo>
                    <a:pt x="3669" y="1"/>
                  </a:lnTo>
                  <a:lnTo>
                    <a:pt x="3715" y="8"/>
                  </a:lnTo>
                  <a:lnTo>
                    <a:pt x="3778" y="34"/>
                  </a:lnTo>
                  <a:lnTo>
                    <a:pt x="3851" y="88"/>
                  </a:lnTo>
                  <a:lnTo>
                    <a:pt x="3905" y="154"/>
                  </a:lnTo>
                  <a:lnTo>
                    <a:pt x="3936" y="226"/>
                  </a:lnTo>
                  <a:lnTo>
                    <a:pt x="3942" y="276"/>
                  </a:lnTo>
                  <a:lnTo>
                    <a:pt x="3936" y="307"/>
                  </a:lnTo>
                  <a:lnTo>
                    <a:pt x="3925" y="334"/>
                  </a:lnTo>
                  <a:lnTo>
                    <a:pt x="3903" y="355"/>
                  </a:lnTo>
                  <a:lnTo>
                    <a:pt x="3873" y="371"/>
                  </a:lnTo>
                  <a:lnTo>
                    <a:pt x="3834" y="378"/>
                  </a:lnTo>
                  <a:lnTo>
                    <a:pt x="3811" y="380"/>
                  </a:lnTo>
                  <a:lnTo>
                    <a:pt x="131" y="380"/>
                  </a:lnTo>
                  <a:lnTo>
                    <a:pt x="106" y="378"/>
                  </a:lnTo>
                  <a:lnTo>
                    <a:pt x="68" y="371"/>
                  </a:lnTo>
                  <a:lnTo>
                    <a:pt x="37" y="355"/>
                  </a:lnTo>
                  <a:lnTo>
                    <a:pt x="17" y="334"/>
                  </a:lnTo>
                  <a:lnTo>
                    <a:pt x="4" y="307"/>
                  </a:lnTo>
                  <a:lnTo>
                    <a:pt x="0" y="276"/>
                  </a:lnTo>
                  <a:lnTo>
                    <a:pt x="6" y="226"/>
                  </a:lnTo>
                  <a:lnTo>
                    <a:pt x="36" y="154"/>
                  </a:lnTo>
                  <a:lnTo>
                    <a:pt x="91" y="88"/>
                  </a:lnTo>
                  <a:lnTo>
                    <a:pt x="163" y="34"/>
                  </a:lnTo>
                  <a:lnTo>
                    <a:pt x="227" y="8"/>
                  </a:lnTo>
                  <a:lnTo>
                    <a:pt x="273" y="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5" name="Freeform 8"/>
            <p:cNvSpPr>
              <a:spLocks noEditPoints="1"/>
            </p:cNvSpPr>
            <p:nvPr/>
          </p:nvSpPr>
          <p:spPr bwMode="auto">
            <a:xfrm>
              <a:off x="9569715" y="2135190"/>
              <a:ext cx="765176" cy="1778003"/>
            </a:xfrm>
            <a:custGeom>
              <a:avLst/>
              <a:gdLst>
                <a:gd name="T0" fmla="*/ 1446 w 1446"/>
                <a:gd name="T1" fmla="*/ 46 h 3361"/>
                <a:gd name="T2" fmla="*/ 1270 w 1446"/>
                <a:gd name="T3" fmla="*/ 3361 h 3361"/>
                <a:gd name="T4" fmla="*/ 874 w 1446"/>
                <a:gd name="T5" fmla="*/ 3361 h 3361"/>
                <a:gd name="T6" fmla="*/ 1224 w 1446"/>
                <a:gd name="T7" fmla="*/ 195 h 3361"/>
                <a:gd name="T8" fmla="*/ 1256 w 1446"/>
                <a:gd name="T9" fmla="*/ 185 h 3361"/>
                <a:gd name="T10" fmla="*/ 1317 w 1446"/>
                <a:gd name="T11" fmla="*/ 156 h 3361"/>
                <a:gd name="T12" fmla="*/ 1374 w 1446"/>
                <a:gd name="T13" fmla="*/ 118 h 3361"/>
                <a:gd name="T14" fmla="*/ 1423 w 1446"/>
                <a:gd name="T15" fmla="*/ 72 h 3361"/>
                <a:gd name="T16" fmla="*/ 1446 w 1446"/>
                <a:gd name="T17" fmla="*/ 46 h 3361"/>
                <a:gd name="T18" fmla="*/ 0 w 1446"/>
                <a:gd name="T19" fmla="*/ 3361 h 3361"/>
                <a:gd name="T20" fmla="*/ 394 w 1446"/>
                <a:gd name="T21" fmla="*/ 3361 h 3361"/>
                <a:gd name="T22" fmla="*/ 901 w 1446"/>
                <a:gd name="T23" fmla="*/ 166 h 3361"/>
                <a:gd name="T24" fmla="*/ 874 w 1446"/>
                <a:gd name="T25" fmla="*/ 152 h 3361"/>
                <a:gd name="T26" fmla="*/ 824 w 1446"/>
                <a:gd name="T27" fmla="*/ 116 h 3361"/>
                <a:gd name="T28" fmla="*/ 779 w 1446"/>
                <a:gd name="T29" fmla="*/ 74 h 3361"/>
                <a:gd name="T30" fmla="*/ 739 w 1446"/>
                <a:gd name="T31" fmla="*/ 26 h 3361"/>
                <a:gd name="T32" fmla="*/ 721 w 1446"/>
                <a:gd name="T33" fmla="*/ 0 h 3361"/>
                <a:gd name="T34" fmla="*/ 0 w 1446"/>
                <a:gd name="T35" fmla="*/ 3361 h 3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46" h="3361">
                  <a:moveTo>
                    <a:pt x="1446" y="46"/>
                  </a:moveTo>
                  <a:lnTo>
                    <a:pt x="1270" y="3361"/>
                  </a:lnTo>
                  <a:lnTo>
                    <a:pt x="874" y="3361"/>
                  </a:lnTo>
                  <a:lnTo>
                    <a:pt x="1224" y="195"/>
                  </a:lnTo>
                  <a:lnTo>
                    <a:pt x="1256" y="185"/>
                  </a:lnTo>
                  <a:lnTo>
                    <a:pt x="1317" y="156"/>
                  </a:lnTo>
                  <a:lnTo>
                    <a:pt x="1374" y="118"/>
                  </a:lnTo>
                  <a:lnTo>
                    <a:pt x="1423" y="72"/>
                  </a:lnTo>
                  <a:lnTo>
                    <a:pt x="1446" y="46"/>
                  </a:lnTo>
                  <a:close/>
                  <a:moveTo>
                    <a:pt x="0" y="3361"/>
                  </a:moveTo>
                  <a:lnTo>
                    <a:pt x="394" y="3361"/>
                  </a:lnTo>
                  <a:lnTo>
                    <a:pt x="901" y="166"/>
                  </a:lnTo>
                  <a:lnTo>
                    <a:pt x="874" y="152"/>
                  </a:lnTo>
                  <a:lnTo>
                    <a:pt x="824" y="116"/>
                  </a:lnTo>
                  <a:lnTo>
                    <a:pt x="779" y="74"/>
                  </a:lnTo>
                  <a:lnTo>
                    <a:pt x="739" y="26"/>
                  </a:lnTo>
                  <a:lnTo>
                    <a:pt x="721" y="0"/>
                  </a:lnTo>
                  <a:lnTo>
                    <a:pt x="0" y="336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6" name="Freeform 9"/>
            <p:cNvSpPr>
              <a:spLocks/>
            </p:cNvSpPr>
            <p:nvPr/>
          </p:nvSpPr>
          <p:spPr bwMode="auto">
            <a:xfrm>
              <a:off x="7886961" y="-1"/>
              <a:ext cx="1087439" cy="1087440"/>
            </a:xfrm>
            <a:custGeom>
              <a:avLst/>
              <a:gdLst>
                <a:gd name="T0" fmla="*/ 0 w 2055"/>
                <a:gd name="T1" fmla="*/ 935 h 2055"/>
                <a:gd name="T2" fmla="*/ 794 w 2055"/>
                <a:gd name="T3" fmla="*/ 144 h 2055"/>
                <a:gd name="T4" fmla="*/ 832 w 2055"/>
                <a:gd name="T5" fmla="*/ 110 h 2055"/>
                <a:gd name="T6" fmla="*/ 916 w 2055"/>
                <a:gd name="T7" fmla="*/ 55 h 2055"/>
                <a:gd name="T8" fmla="*/ 1007 w 2055"/>
                <a:gd name="T9" fmla="*/ 19 h 2055"/>
                <a:gd name="T10" fmla="*/ 1102 w 2055"/>
                <a:gd name="T11" fmla="*/ 0 h 2055"/>
                <a:gd name="T12" fmla="*/ 1198 w 2055"/>
                <a:gd name="T13" fmla="*/ 0 h 2055"/>
                <a:gd name="T14" fmla="*/ 1293 w 2055"/>
                <a:gd name="T15" fmla="*/ 19 h 2055"/>
                <a:gd name="T16" fmla="*/ 1384 w 2055"/>
                <a:gd name="T17" fmla="*/ 56 h 2055"/>
                <a:gd name="T18" fmla="*/ 1467 w 2055"/>
                <a:gd name="T19" fmla="*/ 111 h 2055"/>
                <a:gd name="T20" fmla="*/ 1505 w 2055"/>
                <a:gd name="T21" fmla="*/ 147 h 2055"/>
                <a:gd name="T22" fmla="*/ 1909 w 2055"/>
                <a:gd name="T23" fmla="*/ 554 h 2055"/>
                <a:gd name="T24" fmla="*/ 1945 w 2055"/>
                <a:gd name="T25" fmla="*/ 592 h 2055"/>
                <a:gd name="T26" fmla="*/ 2000 w 2055"/>
                <a:gd name="T27" fmla="*/ 675 h 2055"/>
                <a:gd name="T28" fmla="*/ 2036 w 2055"/>
                <a:gd name="T29" fmla="*/ 766 h 2055"/>
                <a:gd name="T30" fmla="*/ 2055 w 2055"/>
                <a:gd name="T31" fmla="*/ 861 h 2055"/>
                <a:gd name="T32" fmla="*/ 2053 w 2055"/>
                <a:gd name="T33" fmla="*/ 958 h 2055"/>
                <a:gd name="T34" fmla="*/ 2035 w 2055"/>
                <a:gd name="T35" fmla="*/ 1054 h 2055"/>
                <a:gd name="T36" fmla="*/ 1999 w 2055"/>
                <a:gd name="T37" fmla="*/ 1143 h 2055"/>
                <a:gd name="T38" fmla="*/ 1943 w 2055"/>
                <a:gd name="T39" fmla="*/ 1227 h 2055"/>
                <a:gd name="T40" fmla="*/ 1908 w 2055"/>
                <a:gd name="T41" fmla="*/ 1264 h 2055"/>
                <a:gd name="T42" fmla="*/ 1113 w 2055"/>
                <a:gd name="T43" fmla="*/ 2055 h 2055"/>
                <a:gd name="T44" fmla="*/ 0 w 2055"/>
                <a:gd name="T45" fmla="*/ 935 h 2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55" h="2055">
                  <a:moveTo>
                    <a:pt x="0" y="935"/>
                  </a:moveTo>
                  <a:lnTo>
                    <a:pt x="794" y="144"/>
                  </a:lnTo>
                  <a:lnTo>
                    <a:pt x="832" y="110"/>
                  </a:lnTo>
                  <a:lnTo>
                    <a:pt x="916" y="55"/>
                  </a:lnTo>
                  <a:lnTo>
                    <a:pt x="1007" y="19"/>
                  </a:lnTo>
                  <a:lnTo>
                    <a:pt x="1102" y="0"/>
                  </a:lnTo>
                  <a:lnTo>
                    <a:pt x="1198" y="0"/>
                  </a:lnTo>
                  <a:lnTo>
                    <a:pt x="1293" y="19"/>
                  </a:lnTo>
                  <a:lnTo>
                    <a:pt x="1384" y="56"/>
                  </a:lnTo>
                  <a:lnTo>
                    <a:pt x="1467" y="111"/>
                  </a:lnTo>
                  <a:lnTo>
                    <a:pt x="1505" y="147"/>
                  </a:lnTo>
                  <a:lnTo>
                    <a:pt x="1909" y="554"/>
                  </a:lnTo>
                  <a:lnTo>
                    <a:pt x="1945" y="592"/>
                  </a:lnTo>
                  <a:lnTo>
                    <a:pt x="2000" y="675"/>
                  </a:lnTo>
                  <a:lnTo>
                    <a:pt x="2036" y="766"/>
                  </a:lnTo>
                  <a:lnTo>
                    <a:pt x="2055" y="861"/>
                  </a:lnTo>
                  <a:lnTo>
                    <a:pt x="2053" y="958"/>
                  </a:lnTo>
                  <a:lnTo>
                    <a:pt x="2035" y="1054"/>
                  </a:lnTo>
                  <a:lnTo>
                    <a:pt x="1999" y="1143"/>
                  </a:lnTo>
                  <a:lnTo>
                    <a:pt x="1943" y="1227"/>
                  </a:lnTo>
                  <a:lnTo>
                    <a:pt x="1908" y="1264"/>
                  </a:lnTo>
                  <a:lnTo>
                    <a:pt x="1113" y="2055"/>
                  </a:lnTo>
                  <a:lnTo>
                    <a:pt x="0" y="935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7" name="Freeform 10"/>
            <p:cNvSpPr>
              <a:spLocks/>
            </p:cNvSpPr>
            <p:nvPr/>
          </p:nvSpPr>
          <p:spPr bwMode="auto">
            <a:xfrm>
              <a:off x="7366262" y="665164"/>
              <a:ext cx="927101" cy="938215"/>
            </a:xfrm>
            <a:custGeom>
              <a:avLst/>
              <a:gdLst>
                <a:gd name="T0" fmla="*/ 190 w 1751"/>
                <a:gd name="T1" fmla="*/ 1526 h 1774"/>
                <a:gd name="T2" fmla="*/ 101 w 1751"/>
                <a:gd name="T3" fmla="*/ 1404 h 1774"/>
                <a:gd name="T4" fmla="*/ 39 w 1751"/>
                <a:gd name="T5" fmla="*/ 1269 h 1774"/>
                <a:gd name="T6" fmla="*/ 6 w 1751"/>
                <a:gd name="T7" fmla="*/ 1126 h 1774"/>
                <a:gd name="T8" fmla="*/ 2 w 1751"/>
                <a:gd name="T9" fmla="*/ 979 h 1774"/>
                <a:gd name="T10" fmla="*/ 25 w 1751"/>
                <a:gd name="T11" fmla="*/ 834 h 1774"/>
                <a:gd name="T12" fmla="*/ 75 w 1751"/>
                <a:gd name="T13" fmla="*/ 693 h 1774"/>
                <a:gd name="T14" fmla="*/ 154 w 1751"/>
                <a:gd name="T15" fmla="*/ 563 h 1774"/>
                <a:gd name="T16" fmla="*/ 232 w 1751"/>
                <a:gd name="T17" fmla="*/ 474 h 1774"/>
                <a:gd name="T18" fmla="*/ 355 w 1751"/>
                <a:gd name="T19" fmla="*/ 373 h 1774"/>
                <a:gd name="T20" fmla="*/ 539 w 1751"/>
                <a:gd name="T21" fmla="*/ 284 h 1774"/>
                <a:gd name="T22" fmla="*/ 735 w 1751"/>
                <a:gd name="T23" fmla="*/ 246 h 1774"/>
                <a:gd name="T24" fmla="*/ 932 w 1751"/>
                <a:gd name="T25" fmla="*/ 259 h 1774"/>
                <a:gd name="T26" fmla="*/ 1231 w 1751"/>
                <a:gd name="T27" fmla="*/ 22 h 1774"/>
                <a:gd name="T28" fmla="*/ 1272 w 1751"/>
                <a:gd name="T29" fmla="*/ 0 h 1774"/>
                <a:gd name="T30" fmla="*/ 1328 w 1751"/>
                <a:gd name="T31" fmla="*/ 10 h 1774"/>
                <a:gd name="T32" fmla="*/ 1730 w 1751"/>
                <a:gd name="T33" fmla="*/ 413 h 1774"/>
                <a:gd name="T34" fmla="*/ 1751 w 1751"/>
                <a:gd name="T35" fmla="*/ 454 h 1774"/>
                <a:gd name="T36" fmla="*/ 1740 w 1751"/>
                <a:gd name="T37" fmla="*/ 510 h 1774"/>
                <a:gd name="T38" fmla="*/ 1492 w 1751"/>
                <a:gd name="T39" fmla="*/ 756 h 1774"/>
                <a:gd name="T40" fmla="*/ 1527 w 1751"/>
                <a:gd name="T41" fmla="*/ 910 h 1774"/>
                <a:gd name="T42" fmla="*/ 1521 w 1751"/>
                <a:gd name="T43" fmla="*/ 1119 h 1774"/>
                <a:gd name="T44" fmla="*/ 1458 w 1751"/>
                <a:gd name="T45" fmla="*/ 1322 h 1774"/>
                <a:gd name="T46" fmla="*/ 1338 w 1751"/>
                <a:gd name="T47" fmla="*/ 1505 h 1774"/>
                <a:gd name="T48" fmla="*/ 1270 w 1751"/>
                <a:gd name="T49" fmla="*/ 1574 h 1774"/>
                <a:gd name="T50" fmla="*/ 1145 w 1751"/>
                <a:gd name="T51" fmla="*/ 1666 h 1774"/>
                <a:gd name="T52" fmla="*/ 1008 w 1751"/>
                <a:gd name="T53" fmla="*/ 1729 h 1774"/>
                <a:gd name="T54" fmla="*/ 864 w 1751"/>
                <a:gd name="T55" fmla="*/ 1765 h 1774"/>
                <a:gd name="T56" fmla="*/ 717 w 1751"/>
                <a:gd name="T57" fmla="*/ 1774 h 1774"/>
                <a:gd name="T58" fmla="*/ 573 w 1751"/>
                <a:gd name="T59" fmla="*/ 1754 h 1774"/>
                <a:gd name="T60" fmla="*/ 434 w 1751"/>
                <a:gd name="T61" fmla="*/ 1706 h 1774"/>
                <a:gd name="T62" fmla="*/ 304 w 1751"/>
                <a:gd name="T63" fmla="*/ 1630 h 1774"/>
                <a:gd name="T64" fmla="*/ 218 w 1751"/>
                <a:gd name="T65" fmla="*/ 155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51" h="1774">
                  <a:moveTo>
                    <a:pt x="218" y="1555"/>
                  </a:moveTo>
                  <a:lnTo>
                    <a:pt x="190" y="1526"/>
                  </a:lnTo>
                  <a:lnTo>
                    <a:pt x="141" y="1467"/>
                  </a:lnTo>
                  <a:lnTo>
                    <a:pt x="101" y="1404"/>
                  </a:lnTo>
                  <a:lnTo>
                    <a:pt x="67" y="1338"/>
                  </a:lnTo>
                  <a:lnTo>
                    <a:pt x="39" y="1269"/>
                  </a:lnTo>
                  <a:lnTo>
                    <a:pt x="19" y="1198"/>
                  </a:lnTo>
                  <a:lnTo>
                    <a:pt x="6" y="1126"/>
                  </a:lnTo>
                  <a:lnTo>
                    <a:pt x="0" y="1053"/>
                  </a:lnTo>
                  <a:lnTo>
                    <a:pt x="2" y="979"/>
                  </a:lnTo>
                  <a:lnTo>
                    <a:pt x="9" y="906"/>
                  </a:lnTo>
                  <a:lnTo>
                    <a:pt x="25" y="834"/>
                  </a:lnTo>
                  <a:lnTo>
                    <a:pt x="46" y="763"/>
                  </a:lnTo>
                  <a:lnTo>
                    <a:pt x="75" y="693"/>
                  </a:lnTo>
                  <a:lnTo>
                    <a:pt x="111" y="626"/>
                  </a:lnTo>
                  <a:lnTo>
                    <a:pt x="154" y="563"/>
                  </a:lnTo>
                  <a:lnTo>
                    <a:pt x="205" y="503"/>
                  </a:lnTo>
                  <a:lnTo>
                    <a:pt x="232" y="474"/>
                  </a:lnTo>
                  <a:lnTo>
                    <a:pt x="271" y="436"/>
                  </a:lnTo>
                  <a:lnTo>
                    <a:pt x="355" y="373"/>
                  </a:lnTo>
                  <a:lnTo>
                    <a:pt x="445" y="323"/>
                  </a:lnTo>
                  <a:lnTo>
                    <a:pt x="539" y="284"/>
                  </a:lnTo>
                  <a:lnTo>
                    <a:pt x="635" y="259"/>
                  </a:lnTo>
                  <a:lnTo>
                    <a:pt x="735" y="246"/>
                  </a:lnTo>
                  <a:lnTo>
                    <a:pt x="834" y="246"/>
                  </a:lnTo>
                  <a:lnTo>
                    <a:pt x="932" y="259"/>
                  </a:lnTo>
                  <a:lnTo>
                    <a:pt x="981" y="272"/>
                  </a:lnTo>
                  <a:lnTo>
                    <a:pt x="1231" y="22"/>
                  </a:lnTo>
                  <a:lnTo>
                    <a:pt x="1244" y="12"/>
                  </a:lnTo>
                  <a:lnTo>
                    <a:pt x="1272" y="0"/>
                  </a:lnTo>
                  <a:lnTo>
                    <a:pt x="1301" y="0"/>
                  </a:lnTo>
                  <a:lnTo>
                    <a:pt x="1328" y="10"/>
                  </a:lnTo>
                  <a:lnTo>
                    <a:pt x="1339" y="20"/>
                  </a:lnTo>
                  <a:lnTo>
                    <a:pt x="1730" y="413"/>
                  </a:lnTo>
                  <a:lnTo>
                    <a:pt x="1740" y="426"/>
                  </a:lnTo>
                  <a:lnTo>
                    <a:pt x="1751" y="454"/>
                  </a:lnTo>
                  <a:lnTo>
                    <a:pt x="1751" y="482"/>
                  </a:lnTo>
                  <a:lnTo>
                    <a:pt x="1740" y="510"/>
                  </a:lnTo>
                  <a:lnTo>
                    <a:pt x="1728" y="521"/>
                  </a:lnTo>
                  <a:lnTo>
                    <a:pt x="1492" y="756"/>
                  </a:lnTo>
                  <a:lnTo>
                    <a:pt x="1508" y="806"/>
                  </a:lnTo>
                  <a:lnTo>
                    <a:pt x="1527" y="910"/>
                  </a:lnTo>
                  <a:lnTo>
                    <a:pt x="1529" y="1015"/>
                  </a:lnTo>
                  <a:lnTo>
                    <a:pt x="1521" y="1119"/>
                  </a:lnTo>
                  <a:lnTo>
                    <a:pt x="1496" y="1222"/>
                  </a:lnTo>
                  <a:lnTo>
                    <a:pt x="1458" y="1322"/>
                  </a:lnTo>
                  <a:lnTo>
                    <a:pt x="1404" y="1417"/>
                  </a:lnTo>
                  <a:lnTo>
                    <a:pt x="1338" y="1505"/>
                  </a:lnTo>
                  <a:lnTo>
                    <a:pt x="1299" y="1546"/>
                  </a:lnTo>
                  <a:lnTo>
                    <a:pt x="1270" y="1574"/>
                  </a:lnTo>
                  <a:lnTo>
                    <a:pt x="1208" y="1623"/>
                  </a:lnTo>
                  <a:lnTo>
                    <a:pt x="1145" y="1666"/>
                  </a:lnTo>
                  <a:lnTo>
                    <a:pt x="1077" y="1700"/>
                  </a:lnTo>
                  <a:lnTo>
                    <a:pt x="1008" y="1729"/>
                  </a:lnTo>
                  <a:lnTo>
                    <a:pt x="938" y="1751"/>
                  </a:lnTo>
                  <a:lnTo>
                    <a:pt x="864" y="1765"/>
                  </a:lnTo>
                  <a:lnTo>
                    <a:pt x="791" y="1774"/>
                  </a:lnTo>
                  <a:lnTo>
                    <a:pt x="717" y="1774"/>
                  </a:lnTo>
                  <a:lnTo>
                    <a:pt x="645" y="1768"/>
                  </a:lnTo>
                  <a:lnTo>
                    <a:pt x="573" y="1754"/>
                  </a:lnTo>
                  <a:lnTo>
                    <a:pt x="503" y="1734"/>
                  </a:lnTo>
                  <a:lnTo>
                    <a:pt x="434" y="1706"/>
                  </a:lnTo>
                  <a:lnTo>
                    <a:pt x="368" y="1672"/>
                  </a:lnTo>
                  <a:lnTo>
                    <a:pt x="304" y="1630"/>
                  </a:lnTo>
                  <a:lnTo>
                    <a:pt x="245" y="1581"/>
                  </a:lnTo>
                  <a:lnTo>
                    <a:pt x="218" y="1555"/>
                  </a:lnTo>
                  <a:lnTo>
                    <a:pt x="218" y="155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8" name="Freeform 11"/>
            <p:cNvSpPr>
              <a:spLocks/>
            </p:cNvSpPr>
            <p:nvPr/>
          </p:nvSpPr>
          <p:spPr bwMode="auto">
            <a:xfrm>
              <a:off x="7131311" y="352425"/>
              <a:ext cx="1485902" cy="1490665"/>
            </a:xfrm>
            <a:custGeom>
              <a:avLst/>
              <a:gdLst>
                <a:gd name="T0" fmla="*/ 0 w 2810"/>
                <a:gd name="T1" fmla="*/ 583 h 2815"/>
                <a:gd name="T2" fmla="*/ 80 w 2810"/>
                <a:gd name="T3" fmla="*/ 507 h 2815"/>
                <a:gd name="T4" fmla="*/ 238 w 2810"/>
                <a:gd name="T5" fmla="*/ 374 h 2815"/>
                <a:gd name="T6" fmla="*/ 399 w 2810"/>
                <a:gd name="T7" fmla="*/ 262 h 2815"/>
                <a:gd name="T8" fmla="*/ 562 w 2810"/>
                <a:gd name="T9" fmla="*/ 171 h 2815"/>
                <a:gd name="T10" fmla="*/ 725 w 2810"/>
                <a:gd name="T11" fmla="*/ 101 h 2815"/>
                <a:gd name="T12" fmla="*/ 887 w 2810"/>
                <a:gd name="T13" fmla="*/ 49 h 2815"/>
                <a:gd name="T14" fmla="*/ 1047 w 2810"/>
                <a:gd name="T15" fmla="*/ 16 h 2815"/>
                <a:gd name="T16" fmla="*/ 1207 w 2810"/>
                <a:gd name="T17" fmla="*/ 0 h 2815"/>
                <a:gd name="T18" fmla="*/ 1363 w 2810"/>
                <a:gd name="T19" fmla="*/ 1 h 2815"/>
                <a:gd name="T20" fmla="*/ 1515 w 2810"/>
                <a:gd name="T21" fmla="*/ 18 h 2815"/>
                <a:gd name="T22" fmla="*/ 1663 w 2810"/>
                <a:gd name="T23" fmla="*/ 50 h 2815"/>
                <a:gd name="T24" fmla="*/ 1806 w 2810"/>
                <a:gd name="T25" fmla="*/ 95 h 2815"/>
                <a:gd name="T26" fmla="*/ 1943 w 2810"/>
                <a:gd name="T27" fmla="*/ 155 h 2815"/>
                <a:gd name="T28" fmla="*/ 2072 w 2810"/>
                <a:gd name="T29" fmla="*/ 226 h 2815"/>
                <a:gd name="T30" fmla="*/ 2195 w 2810"/>
                <a:gd name="T31" fmla="*/ 311 h 2815"/>
                <a:gd name="T32" fmla="*/ 2307 w 2810"/>
                <a:gd name="T33" fmla="*/ 404 h 2815"/>
                <a:gd name="T34" fmla="*/ 2412 w 2810"/>
                <a:gd name="T35" fmla="*/ 509 h 2815"/>
                <a:gd name="T36" fmla="*/ 2506 w 2810"/>
                <a:gd name="T37" fmla="*/ 623 h 2815"/>
                <a:gd name="T38" fmla="*/ 2588 w 2810"/>
                <a:gd name="T39" fmla="*/ 746 h 2815"/>
                <a:gd name="T40" fmla="*/ 2660 w 2810"/>
                <a:gd name="T41" fmla="*/ 875 h 2815"/>
                <a:gd name="T42" fmla="*/ 2717 w 2810"/>
                <a:gd name="T43" fmla="*/ 1012 h 2815"/>
                <a:gd name="T44" fmla="*/ 2764 w 2810"/>
                <a:gd name="T45" fmla="*/ 1156 h 2815"/>
                <a:gd name="T46" fmla="*/ 2794 w 2810"/>
                <a:gd name="T47" fmla="*/ 1304 h 2815"/>
                <a:gd name="T48" fmla="*/ 2810 w 2810"/>
                <a:gd name="T49" fmla="*/ 1457 h 2815"/>
                <a:gd name="T50" fmla="*/ 2810 w 2810"/>
                <a:gd name="T51" fmla="*/ 1612 h 2815"/>
                <a:gd name="T52" fmla="*/ 2792 w 2810"/>
                <a:gd name="T53" fmla="*/ 1771 h 2815"/>
                <a:gd name="T54" fmla="*/ 2759 w 2810"/>
                <a:gd name="T55" fmla="*/ 1932 h 2815"/>
                <a:gd name="T56" fmla="*/ 2706 w 2810"/>
                <a:gd name="T57" fmla="*/ 2093 h 2815"/>
                <a:gd name="T58" fmla="*/ 2634 w 2810"/>
                <a:gd name="T59" fmla="*/ 2256 h 2815"/>
                <a:gd name="T60" fmla="*/ 2543 w 2810"/>
                <a:gd name="T61" fmla="*/ 2417 h 2815"/>
                <a:gd name="T62" fmla="*/ 2431 w 2810"/>
                <a:gd name="T63" fmla="*/ 2578 h 2815"/>
                <a:gd name="T64" fmla="*/ 2297 w 2810"/>
                <a:gd name="T65" fmla="*/ 2737 h 2815"/>
                <a:gd name="T66" fmla="*/ 2221 w 2810"/>
                <a:gd name="T67" fmla="*/ 2815 h 2815"/>
                <a:gd name="T68" fmla="*/ 0 w 2810"/>
                <a:gd name="T69" fmla="*/ 583 h 2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0" h="2815">
                  <a:moveTo>
                    <a:pt x="0" y="583"/>
                  </a:moveTo>
                  <a:lnTo>
                    <a:pt x="80" y="507"/>
                  </a:lnTo>
                  <a:lnTo>
                    <a:pt x="238" y="374"/>
                  </a:lnTo>
                  <a:lnTo>
                    <a:pt x="399" y="262"/>
                  </a:lnTo>
                  <a:lnTo>
                    <a:pt x="562" y="171"/>
                  </a:lnTo>
                  <a:lnTo>
                    <a:pt x="725" y="101"/>
                  </a:lnTo>
                  <a:lnTo>
                    <a:pt x="887" y="49"/>
                  </a:lnTo>
                  <a:lnTo>
                    <a:pt x="1047" y="16"/>
                  </a:lnTo>
                  <a:lnTo>
                    <a:pt x="1207" y="0"/>
                  </a:lnTo>
                  <a:lnTo>
                    <a:pt x="1363" y="1"/>
                  </a:lnTo>
                  <a:lnTo>
                    <a:pt x="1515" y="18"/>
                  </a:lnTo>
                  <a:lnTo>
                    <a:pt x="1663" y="50"/>
                  </a:lnTo>
                  <a:lnTo>
                    <a:pt x="1806" y="95"/>
                  </a:lnTo>
                  <a:lnTo>
                    <a:pt x="1943" y="155"/>
                  </a:lnTo>
                  <a:lnTo>
                    <a:pt x="2072" y="226"/>
                  </a:lnTo>
                  <a:lnTo>
                    <a:pt x="2195" y="311"/>
                  </a:lnTo>
                  <a:lnTo>
                    <a:pt x="2307" y="404"/>
                  </a:lnTo>
                  <a:lnTo>
                    <a:pt x="2412" y="509"/>
                  </a:lnTo>
                  <a:lnTo>
                    <a:pt x="2506" y="623"/>
                  </a:lnTo>
                  <a:lnTo>
                    <a:pt x="2588" y="746"/>
                  </a:lnTo>
                  <a:lnTo>
                    <a:pt x="2660" y="875"/>
                  </a:lnTo>
                  <a:lnTo>
                    <a:pt x="2717" y="1012"/>
                  </a:lnTo>
                  <a:lnTo>
                    <a:pt x="2764" y="1156"/>
                  </a:lnTo>
                  <a:lnTo>
                    <a:pt x="2794" y="1304"/>
                  </a:lnTo>
                  <a:lnTo>
                    <a:pt x="2810" y="1457"/>
                  </a:lnTo>
                  <a:lnTo>
                    <a:pt x="2810" y="1612"/>
                  </a:lnTo>
                  <a:lnTo>
                    <a:pt x="2792" y="1771"/>
                  </a:lnTo>
                  <a:lnTo>
                    <a:pt x="2759" y="1932"/>
                  </a:lnTo>
                  <a:lnTo>
                    <a:pt x="2706" y="2093"/>
                  </a:lnTo>
                  <a:lnTo>
                    <a:pt x="2634" y="2256"/>
                  </a:lnTo>
                  <a:lnTo>
                    <a:pt x="2543" y="2417"/>
                  </a:lnTo>
                  <a:lnTo>
                    <a:pt x="2431" y="2578"/>
                  </a:lnTo>
                  <a:lnTo>
                    <a:pt x="2297" y="2737"/>
                  </a:lnTo>
                  <a:lnTo>
                    <a:pt x="2221" y="2815"/>
                  </a:lnTo>
                  <a:lnTo>
                    <a:pt x="0" y="583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9912617" y="1765302"/>
              <a:ext cx="477838" cy="477838"/>
            </a:xfrm>
            <a:custGeom>
              <a:avLst/>
              <a:gdLst>
                <a:gd name="T0" fmla="*/ 452 w 904"/>
                <a:gd name="T1" fmla="*/ 903 h 903"/>
                <a:gd name="T2" fmla="*/ 498 w 904"/>
                <a:gd name="T3" fmla="*/ 901 h 903"/>
                <a:gd name="T4" fmla="*/ 586 w 904"/>
                <a:gd name="T5" fmla="*/ 883 h 903"/>
                <a:gd name="T6" fmla="*/ 667 w 904"/>
                <a:gd name="T7" fmla="*/ 850 h 903"/>
                <a:gd name="T8" fmla="*/ 740 w 904"/>
                <a:gd name="T9" fmla="*/ 801 h 903"/>
                <a:gd name="T10" fmla="*/ 800 w 904"/>
                <a:gd name="T11" fmla="*/ 739 h 903"/>
                <a:gd name="T12" fmla="*/ 849 w 904"/>
                <a:gd name="T13" fmla="*/ 667 h 903"/>
                <a:gd name="T14" fmla="*/ 884 w 904"/>
                <a:gd name="T15" fmla="*/ 586 h 903"/>
                <a:gd name="T16" fmla="*/ 901 w 904"/>
                <a:gd name="T17" fmla="*/ 498 h 903"/>
                <a:gd name="T18" fmla="*/ 904 w 904"/>
                <a:gd name="T19" fmla="*/ 451 h 903"/>
                <a:gd name="T20" fmla="*/ 901 w 904"/>
                <a:gd name="T21" fmla="*/ 405 h 903"/>
                <a:gd name="T22" fmla="*/ 884 w 904"/>
                <a:gd name="T23" fmla="*/ 317 h 903"/>
                <a:gd name="T24" fmla="*/ 849 w 904"/>
                <a:gd name="T25" fmla="*/ 236 h 903"/>
                <a:gd name="T26" fmla="*/ 800 w 904"/>
                <a:gd name="T27" fmla="*/ 164 h 903"/>
                <a:gd name="T28" fmla="*/ 740 w 904"/>
                <a:gd name="T29" fmla="*/ 102 h 903"/>
                <a:gd name="T30" fmla="*/ 667 w 904"/>
                <a:gd name="T31" fmla="*/ 53 h 903"/>
                <a:gd name="T32" fmla="*/ 586 w 904"/>
                <a:gd name="T33" fmla="*/ 19 h 903"/>
                <a:gd name="T34" fmla="*/ 498 w 904"/>
                <a:gd name="T35" fmla="*/ 2 h 903"/>
                <a:gd name="T36" fmla="*/ 452 w 904"/>
                <a:gd name="T37" fmla="*/ 0 h 903"/>
                <a:gd name="T38" fmla="*/ 406 w 904"/>
                <a:gd name="T39" fmla="*/ 2 h 903"/>
                <a:gd name="T40" fmla="*/ 318 w 904"/>
                <a:gd name="T41" fmla="*/ 19 h 903"/>
                <a:gd name="T42" fmla="*/ 236 w 904"/>
                <a:gd name="T43" fmla="*/ 53 h 903"/>
                <a:gd name="T44" fmla="*/ 164 w 904"/>
                <a:gd name="T45" fmla="*/ 102 h 903"/>
                <a:gd name="T46" fmla="*/ 104 w 904"/>
                <a:gd name="T47" fmla="*/ 164 h 903"/>
                <a:gd name="T48" fmla="*/ 55 w 904"/>
                <a:gd name="T49" fmla="*/ 236 h 903"/>
                <a:gd name="T50" fmla="*/ 20 w 904"/>
                <a:gd name="T51" fmla="*/ 317 h 903"/>
                <a:gd name="T52" fmla="*/ 1 w 904"/>
                <a:gd name="T53" fmla="*/ 405 h 903"/>
                <a:gd name="T54" fmla="*/ 0 w 904"/>
                <a:gd name="T55" fmla="*/ 451 h 903"/>
                <a:gd name="T56" fmla="*/ 1 w 904"/>
                <a:gd name="T57" fmla="*/ 498 h 903"/>
                <a:gd name="T58" fmla="*/ 20 w 904"/>
                <a:gd name="T59" fmla="*/ 586 h 903"/>
                <a:gd name="T60" fmla="*/ 55 w 904"/>
                <a:gd name="T61" fmla="*/ 667 h 903"/>
                <a:gd name="T62" fmla="*/ 104 w 904"/>
                <a:gd name="T63" fmla="*/ 739 h 903"/>
                <a:gd name="T64" fmla="*/ 164 w 904"/>
                <a:gd name="T65" fmla="*/ 801 h 903"/>
                <a:gd name="T66" fmla="*/ 236 w 904"/>
                <a:gd name="T67" fmla="*/ 850 h 903"/>
                <a:gd name="T68" fmla="*/ 318 w 904"/>
                <a:gd name="T69" fmla="*/ 883 h 903"/>
                <a:gd name="T70" fmla="*/ 406 w 904"/>
                <a:gd name="T71" fmla="*/ 901 h 903"/>
                <a:gd name="T72" fmla="*/ 452 w 904"/>
                <a:gd name="T73" fmla="*/ 90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4" h="903">
                  <a:moveTo>
                    <a:pt x="452" y="903"/>
                  </a:moveTo>
                  <a:lnTo>
                    <a:pt x="498" y="901"/>
                  </a:lnTo>
                  <a:lnTo>
                    <a:pt x="586" y="883"/>
                  </a:lnTo>
                  <a:lnTo>
                    <a:pt x="667" y="850"/>
                  </a:lnTo>
                  <a:lnTo>
                    <a:pt x="740" y="801"/>
                  </a:lnTo>
                  <a:lnTo>
                    <a:pt x="800" y="739"/>
                  </a:lnTo>
                  <a:lnTo>
                    <a:pt x="849" y="667"/>
                  </a:lnTo>
                  <a:lnTo>
                    <a:pt x="884" y="586"/>
                  </a:lnTo>
                  <a:lnTo>
                    <a:pt x="901" y="498"/>
                  </a:lnTo>
                  <a:lnTo>
                    <a:pt x="904" y="451"/>
                  </a:lnTo>
                  <a:lnTo>
                    <a:pt x="901" y="405"/>
                  </a:lnTo>
                  <a:lnTo>
                    <a:pt x="884" y="317"/>
                  </a:lnTo>
                  <a:lnTo>
                    <a:pt x="849" y="236"/>
                  </a:lnTo>
                  <a:lnTo>
                    <a:pt x="800" y="164"/>
                  </a:lnTo>
                  <a:lnTo>
                    <a:pt x="740" y="102"/>
                  </a:lnTo>
                  <a:lnTo>
                    <a:pt x="667" y="53"/>
                  </a:lnTo>
                  <a:lnTo>
                    <a:pt x="586" y="19"/>
                  </a:lnTo>
                  <a:lnTo>
                    <a:pt x="498" y="2"/>
                  </a:lnTo>
                  <a:lnTo>
                    <a:pt x="452" y="0"/>
                  </a:lnTo>
                  <a:lnTo>
                    <a:pt x="406" y="2"/>
                  </a:lnTo>
                  <a:lnTo>
                    <a:pt x="318" y="19"/>
                  </a:lnTo>
                  <a:lnTo>
                    <a:pt x="236" y="53"/>
                  </a:lnTo>
                  <a:lnTo>
                    <a:pt x="164" y="102"/>
                  </a:lnTo>
                  <a:lnTo>
                    <a:pt x="104" y="164"/>
                  </a:lnTo>
                  <a:lnTo>
                    <a:pt x="55" y="236"/>
                  </a:lnTo>
                  <a:lnTo>
                    <a:pt x="20" y="317"/>
                  </a:lnTo>
                  <a:lnTo>
                    <a:pt x="1" y="405"/>
                  </a:lnTo>
                  <a:lnTo>
                    <a:pt x="0" y="451"/>
                  </a:lnTo>
                  <a:lnTo>
                    <a:pt x="1" y="498"/>
                  </a:lnTo>
                  <a:lnTo>
                    <a:pt x="20" y="586"/>
                  </a:lnTo>
                  <a:lnTo>
                    <a:pt x="55" y="667"/>
                  </a:lnTo>
                  <a:lnTo>
                    <a:pt x="104" y="739"/>
                  </a:lnTo>
                  <a:lnTo>
                    <a:pt x="164" y="801"/>
                  </a:lnTo>
                  <a:lnTo>
                    <a:pt x="236" y="850"/>
                  </a:lnTo>
                  <a:lnTo>
                    <a:pt x="318" y="883"/>
                  </a:lnTo>
                  <a:lnTo>
                    <a:pt x="406" y="901"/>
                  </a:lnTo>
                  <a:lnTo>
                    <a:pt x="452" y="903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0" name="Freeform 13"/>
            <p:cNvSpPr>
              <a:spLocks/>
            </p:cNvSpPr>
            <p:nvPr/>
          </p:nvSpPr>
          <p:spPr bwMode="auto">
            <a:xfrm>
              <a:off x="10038028" y="1890715"/>
              <a:ext cx="227012" cy="227013"/>
            </a:xfrm>
            <a:custGeom>
              <a:avLst/>
              <a:gdLst>
                <a:gd name="T0" fmla="*/ 215 w 430"/>
                <a:gd name="T1" fmla="*/ 429 h 429"/>
                <a:gd name="T2" fmla="*/ 237 w 430"/>
                <a:gd name="T3" fmla="*/ 429 h 429"/>
                <a:gd name="T4" fmla="*/ 278 w 430"/>
                <a:gd name="T5" fmla="*/ 421 h 429"/>
                <a:gd name="T6" fmla="*/ 317 w 430"/>
                <a:gd name="T7" fmla="*/ 405 h 429"/>
                <a:gd name="T8" fmla="*/ 352 w 430"/>
                <a:gd name="T9" fmla="*/ 380 h 429"/>
                <a:gd name="T10" fmla="*/ 381 w 430"/>
                <a:gd name="T11" fmla="*/ 352 h 429"/>
                <a:gd name="T12" fmla="*/ 404 w 430"/>
                <a:gd name="T13" fmla="*/ 317 h 429"/>
                <a:gd name="T14" fmla="*/ 419 w 430"/>
                <a:gd name="T15" fmla="*/ 280 h 429"/>
                <a:gd name="T16" fmla="*/ 428 w 430"/>
                <a:gd name="T17" fmla="*/ 238 h 429"/>
                <a:gd name="T18" fmla="*/ 430 w 430"/>
                <a:gd name="T19" fmla="*/ 215 h 429"/>
                <a:gd name="T20" fmla="*/ 428 w 430"/>
                <a:gd name="T21" fmla="*/ 193 h 429"/>
                <a:gd name="T22" fmla="*/ 419 w 430"/>
                <a:gd name="T23" fmla="*/ 151 h 429"/>
                <a:gd name="T24" fmla="*/ 404 w 430"/>
                <a:gd name="T25" fmla="*/ 113 h 429"/>
                <a:gd name="T26" fmla="*/ 381 w 430"/>
                <a:gd name="T27" fmla="*/ 79 h 429"/>
                <a:gd name="T28" fmla="*/ 352 w 430"/>
                <a:gd name="T29" fmla="*/ 49 h 429"/>
                <a:gd name="T30" fmla="*/ 317 w 430"/>
                <a:gd name="T31" fmla="*/ 26 h 429"/>
                <a:gd name="T32" fmla="*/ 278 w 430"/>
                <a:gd name="T33" fmla="*/ 10 h 429"/>
                <a:gd name="T34" fmla="*/ 237 w 430"/>
                <a:gd name="T35" fmla="*/ 2 h 429"/>
                <a:gd name="T36" fmla="*/ 215 w 430"/>
                <a:gd name="T37" fmla="*/ 0 h 429"/>
                <a:gd name="T38" fmla="*/ 193 w 430"/>
                <a:gd name="T39" fmla="*/ 2 h 429"/>
                <a:gd name="T40" fmla="*/ 150 w 430"/>
                <a:gd name="T41" fmla="*/ 10 h 429"/>
                <a:gd name="T42" fmla="*/ 113 w 430"/>
                <a:gd name="T43" fmla="*/ 26 h 429"/>
                <a:gd name="T44" fmla="*/ 78 w 430"/>
                <a:gd name="T45" fmla="*/ 49 h 429"/>
                <a:gd name="T46" fmla="*/ 49 w 430"/>
                <a:gd name="T47" fmla="*/ 79 h 429"/>
                <a:gd name="T48" fmla="*/ 26 w 430"/>
                <a:gd name="T49" fmla="*/ 113 h 429"/>
                <a:gd name="T50" fmla="*/ 9 w 430"/>
                <a:gd name="T51" fmla="*/ 151 h 429"/>
                <a:gd name="T52" fmla="*/ 0 w 430"/>
                <a:gd name="T53" fmla="*/ 193 h 429"/>
                <a:gd name="T54" fmla="*/ 0 w 430"/>
                <a:gd name="T55" fmla="*/ 215 h 429"/>
                <a:gd name="T56" fmla="*/ 0 w 430"/>
                <a:gd name="T57" fmla="*/ 238 h 429"/>
                <a:gd name="T58" fmla="*/ 9 w 430"/>
                <a:gd name="T59" fmla="*/ 280 h 429"/>
                <a:gd name="T60" fmla="*/ 26 w 430"/>
                <a:gd name="T61" fmla="*/ 317 h 429"/>
                <a:gd name="T62" fmla="*/ 49 w 430"/>
                <a:gd name="T63" fmla="*/ 352 h 429"/>
                <a:gd name="T64" fmla="*/ 78 w 430"/>
                <a:gd name="T65" fmla="*/ 380 h 429"/>
                <a:gd name="T66" fmla="*/ 113 w 430"/>
                <a:gd name="T67" fmla="*/ 405 h 429"/>
                <a:gd name="T68" fmla="*/ 150 w 430"/>
                <a:gd name="T69" fmla="*/ 421 h 429"/>
                <a:gd name="T70" fmla="*/ 193 w 430"/>
                <a:gd name="T71" fmla="*/ 429 h 429"/>
                <a:gd name="T72" fmla="*/ 215 w 430"/>
                <a:gd name="T73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0" h="429">
                  <a:moveTo>
                    <a:pt x="215" y="429"/>
                  </a:moveTo>
                  <a:lnTo>
                    <a:pt x="237" y="429"/>
                  </a:lnTo>
                  <a:lnTo>
                    <a:pt x="278" y="421"/>
                  </a:lnTo>
                  <a:lnTo>
                    <a:pt x="317" y="405"/>
                  </a:lnTo>
                  <a:lnTo>
                    <a:pt x="352" y="380"/>
                  </a:lnTo>
                  <a:lnTo>
                    <a:pt x="381" y="352"/>
                  </a:lnTo>
                  <a:lnTo>
                    <a:pt x="404" y="317"/>
                  </a:lnTo>
                  <a:lnTo>
                    <a:pt x="419" y="280"/>
                  </a:lnTo>
                  <a:lnTo>
                    <a:pt x="428" y="238"/>
                  </a:lnTo>
                  <a:lnTo>
                    <a:pt x="430" y="215"/>
                  </a:lnTo>
                  <a:lnTo>
                    <a:pt x="428" y="193"/>
                  </a:lnTo>
                  <a:lnTo>
                    <a:pt x="419" y="151"/>
                  </a:lnTo>
                  <a:lnTo>
                    <a:pt x="404" y="113"/>
                  </a:lnTo>
                  <a:lnTo>
                    <a:pt x="381" y="79"/>
                  </a:lnTo>
                  <a:lnTo>
                    <a:pt x="352" y="49"/>
                  </a:lnTo>
                  <a:lnTo>
                    <a:pt x="317" y="26"/>
                  </a:lnTo>
                  <a:lnTo>
                    <a:pt x="278" y="10"/>
                  </a:lnTo>
                  <a:lnTo>
                    <a:pt x="237" y="2"/>
                  </a:lnTo>
                  <a:lnTo>
                    <a:pt x="215" y="0"/>
                  </a:lnTo>
                  <a:lnTo>
                    <a:pt x="193" y="2"/>
                  </a:lnTo>
                  <a:lnTo>
                    <a:pt x="150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3"/>
                  </a:lnTo>
                  <a:lnTo>
                    <a:pt x="0" y="215"/>
                  </a:lnTo>
                  <a:lnTo>
                    <a:pt x="0" y="238"/>
                  </a:lnTo>
                  <a:lnTo>
                    <a:pt x="9" y="280"/>
                  </a:lnTo>
                  <a:lnTo>
                    <a:pt x="26" y="317"/>
                  </a:lnTo>
                  <a:lnTo>
                    <a:pt x="49" y="352"/>
                  </a:lnTo>
                  <a:lnTo>
                    <a:pt x="78" y="380"/>
                  </a:lnTo>
                  <a:lnTo>
                    <a:pt x="113" y="405"/>
                  </a:lnTo>
                  <a:lnTo>
                    <a:pt x="150" y="421"/>
                  </a:lnTo>
                  <a:lnTo>
                    <a:pt x="193" y="429"/>
                  </a:lnTo>
                  <a:lnTo>
                    <a:pt x="215" y="42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1" name="Freeform 14"/>
            <p:cNvSpPr>
              <a:spLocks/>
            </p:cNvSpPr>
            <p:nvPr/>
          </p:nvSpPr>
          <p:spPr bwMode="auto">
            <a:xfrm>
              <a:off x="8972283" y="3821406"/>
              <a:ext cx="317810" cy="91786"/>
            </a:xfrm>
            <a:custGeom>
              <a:avLst/>
              <a:gdLst>
                <a:gd name="T0" fmla="*/ 0 w 831"/>
                <a:gd name="T1" fmla="*/ 120 h 241"/>
                <a:gd name="T2" fmla="*/ 831 w 831"/>
                <a:gd name="T3" fmla="*/ 0 h 241"/>
                <a:gd name="T4" fmla="*/ 831 w 831"/>
                <a:gd name="T5" fmla="*/ 241 h 241"/>
                <a:gd name="T6" fmla="*/ 0 w 831"/>
                <a:gd name="T7" fmla="*/ 241 h 241"/>
                <a:gd name="T8" fmla="*/ 0 w 831"/>
                <a:gd name="T9" fmla="*/ 12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241">
                  <a:moveTo>
                    <a:pt x="0" y="120"/>
                  </a:moveTo>
                  <a:lnTo>
                    <a:pt x="831" y="0"/>
                  </a:lnTo>
                  <a:lnTo>
                    <a:pt x="831" y="241"/>
                  </a:lnTo>
                  <a:lnTo>
                    <a:pt x="0" y="241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2" name="Freeform 15"/>
            <p:cNvSpPr>
              <a:spLocks/>
            </p:cNvSpPr>
            <p:nvPr/>
          </p:nvSpPr>
          <p:spPr bwMode="auto">
            <a:xfrm>
              <a:off x="8864861" y="682625"/>
              <a:ext cx="1328739" cy="1339852"/>
            </a:xfrm>
            <a:custGeom>
              <a:avLst/>
              <a:gdLst>
                <a:gd name="T0" fmla="*/ 365 w 2511"/>
                <a:gd name="T1" fmla="*/ 34 h 2532"/>
                <a:gd name="T2" fmla="*/ 2511 w 2511"/>
                <a:gd name="T3" fmla="*/ 2054 h 2532"/>
                <a:gd name="T4" fmla="*/ 2470 w 2511"/>
                <a:gd name="T5" fmla="*/ 2049 h 2532"/>
                <a:gd name="T6" fmla="*/ 2430 w 2511"/>
                <a:gd name="T7" fmla="*/ 2047 h 2532"/>
                <a:gd name="T8" fmla="*/ 2382 w 2511"/>
                <a:gd name="T9" fmla="*/ 2049 h 2532"/>
                <a:gd name="T10" fmla="*/ 2293 w 2511"/>
                <a:gd name="T11" fmla="*/ 2067 h 2532"/>
                <a:gd name="T12" fmla="*/ 2251 w 2511"/>
                <a:gd name="T13" fmla="*/ 2083 h 2532"/>
                <a:gd name="T14" fmla="*/ 315 w 2511"/>
                <a:gd name="T15" fmla="*/ 161 h 2532"/>
                <a:gd name="T16" fmla="*/ 169 w 2511"/>
                <a:gd name="T17" fmla="*/ 292 h 2532"/>
                <a:gd name="T18" fmla="*/ 2034 w 2511"/>
                <a:gd name="T19" fmla="*/ 2282 h 2532"/>
                <a:gd name="T20" fmla="*/ 2021 w 2511"/>
                <a:gd name="T21" fmla="*/ 2306 h 2532"/>
                <a:gd name="T22" fmla="*/ 2001 w 2511"/>
                <a:gd name="T23" fmla="*/ 2357 h 2532"/>
                <a:gd name="T24" fmla="*/ 1987 w 2511"/>
                <a:gd name="T25" fmla="*/ 2411 h 2532"/>
                <a:gd name="T26" fmla="*/ 1979 w 2511"/>
                <a:gd name="T27" fmla="*/ 2469 h 2532"/>
                <a:gd name="T28" fmla="*/ 1978 w 2511"/>
                <a:gd name="T29" fmla="*/ 2498 h 2532"/>
                <a:gd name="T30" fmla="*/ 1978 w 2511"/>
                <a:gd name="T31" fmla="*/ 2515 h 2532"/>
                <a:gd name="T32" fmla="*/ 1979 w 2511"/>
                <a:gd name="T33" fmla="*/ 2532 h 2532"/>
                <a:gd name="T34" fmla="*/ 37 w 2511"/>
                <a:gd name="T35" fmla="*/ 334 h 2532"/>
                <a:gd name="T36" fmla="*/ 0 w 2511"/>
                <a:gd name="T37" fmla="*/ 292 h 2532"/>
                <a:gd name="T38" fmla="*/ 41 w 2511"/>
                <a:gd name="T39" fmla="*/ 255 h 2532"/>
                <a:gd name="T40" fmla="*/ 289 w 2511"/>
                <a:gd name="T41" fmla="*/ 34 h 2532"/>
                <a:gd name="T42" fmla="*/ 326 w 2511"/>
                <a:gd name="T43" fmla="*/ 0 h 2532"/>
                <a:gd name="T44" fmla="*/ 364 w 2511"/>
                <a:gd name="T45" fmla="*/ 34 h 2532"/>
                <a:gd name="T46" fmla="*/ 365 w 2511"/>
                <a:gd name="T47" fmla="*/ 34 h 2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11" h="2532">
                  <a:moveTo>
                    <a:pt x="365" y="34"/>
                  </a:moveTo>
                  <a:lnTo>
                    <a:pt x="2511" y="2054"/>
                  </a:lnTo>
                  <a:lnTo>
                    <a:pt x="2470" y="2049"/>
                  </a:lnTo>
                  <a:lnTo>
                    <a:pt x="2430" y="2047"/>
                  </a:lnTo>
                  <a:lnTo>
                    <a:pt x="2382" y="2049"/>
                  </a:lnTo>
                  <a:lnTo>
                    <a:pt x="2293" y="2067"/>
                  </a:lnTo>
                  <a:lnTo>
                    <a:pt x="2251" y="2083"/>
                  </a:lnTo>
                  <a:lnTo>
                    <a:pt x="315" y="161"/>
                  </a:lnTo>
                  <a:lnTo>
                    <a:pt x="169" y="292"/>
                  </a:lnTo>
                  <a:lnTo>
                    <a:pt x="2034" y="2282"/>
                  </a:lnTo>
                  <a:lnTo>
                    <a:pt x="2021" y="2306"/>
                  </a:lnTo>
                  <a:lnTo>
                    <a:pt x="2001" y="2357"/>
                  </a:lnTo>
                  <a:lnTo>
                    <a:pt x="1987" y="2411"/>
                  </a:lnTo>
                  <a:lnTo>
                    <a:pt x="1979" y="2469"/>
                  </a:lnTo>
                  <a:lnTo>
                    <a:pt x="1978" y="2498"/>
                  </a:lnTo>
                  <a:lnTo>
                    <a:pt x="1978" y="2515"/>
                  </a:lnTo>
                  <a:lnTo>
                    <a:pt x="1979" y="2532"/>
                  </a:lnTo>
                  <a:lnTo>
                    <a:pt x="37" y="334"/>
                  </a:lnTo>
                  <a:lnTo>
                    <a:pt x="0" y="292"/>
                  </a:lnTo>
                  <a:lnTo>
                    <a:pt x="41" y="255"/>
                  </a:lnTo>
                  <a:lnTo>
                    <a:pt x="289" y="34"/>
                  </a:lnTo>
                  <a:lnTo>
                    <a:pt x="326" y="0"/>
                  </a:lnTo>
                  <a:lnTo>
                    <a:pt x="364" y="34"/>
                  </a:lnTo>
                  <a:lnTo>
                    <a:pt x="365" y="3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3" name="Freeform 16"/>
            <p:cNvSpPr>
              <a:spLocks/>
            </p:cNvSpPr>
            <p:nvPr/>
          </p:nvSpPr>
          <p:spPr bwMode="auto">
            <a:xfrm>
              <a:off x="8553709" y="365125"/>
              <a:ext cx="638176" cy="638176"/>
            </a:xfrm>
            <a:custGeom>
              <a:avLst/>
              <a:gdLst>
                <a:gd name="T0" fmla="*/ 0 w 1205"/>
                <a:gd name="T1" fmla="*/ 469 h 1206"/>
                <a:gd name="T2" fmla="*/ 474 w 1205"/>
                <a:gd name="T3" fmla="*/ 0 h 1206"/>
                <a:gd name="T4" fmla="*/ 1110 w 1205"/>
                <a:gd name="T5" fmla="*/ 641 h 1206"/>
                <a:gd name="T6" fmla="*/ 1133 w 1205"/>
                <a:gd name="T7" fmla="*/ 665 h 1206"/>
                <a:gd name="T8" fmla="*/ 1169 w 1205"/>
                <a:gd name="T9" fmla="*/ 720 h 1206"/>
                <a:gd name="T10" fmla="*/ 1194 w 1205"/>
                <a:gd name="T11" fmla="*/ 780 h 1206"/>
                <a:gd name="T12" fmla="*/ 1205 w 1205"/>
                <a:gd name="T13" fmla="*/ 844 h 1206"/>
                <a:gd name="T14" fmla="*/ 1205 w 1205"/>
                <a:gd name="T15" fmla="*/ 908 h 1206"/>
                <a:gd name="T16" fmla="*/ 1194 w 1205"/>
                <a:gd name="T17" fmla="*/ 970 h 1206"/>
                <a:gd name="T18" fmla="*/ 1169 w 1205"/>
                <a:gd name="T19" fmla="*/ 1031 h 1206"/>
                <a:gd name="T20" fmla="*/ 1132 w 1205"/>
                <a:gd name="T21" fmla="*/ 1087 h 1206"/>
                <a:gd name="T22" fmla="*/ 1109 w 1205"/>
                <a:gd name="T23" fmla="*/ 1111 h 1206"/>
                <a:gd name="T24" fmla="*/ 1109 w 1205"/>
                <a:gd name="T25" fmla="*/ 1111 h 1206"/>
                <a:gd name="T26" fmla="*/ 1084 w 1205"/>
                <a:gd name="T27" fmla="*/ 1134 h 1206"/>
                <a:gd name="T28" fmla="*/ 1028 w 1205"/>
                <a:gd name="T29" fmla="*/ 1170 h 1206"/>
                <a:gd name="T30" fmla="*/ 968 w 1205"/>
                <a:gd name="T31" fmla="*/ 1195 h 1206"/>
                <a:gd name="T32" fmla="*/ 904 w 1205"/>
                <a:gd name="T33" fmla="*/ 1206 h 1206"/>
                <a:gd name="T34" fmla="*/ 841 w 1205"/>
                <a:gd name="T35" fmla="*/ 1206 h 1206"/>
                <a:gd name="T36" fmla="*/ 778 w 1205"/>
                <a:gd name="T37" fmla="*/ 1195 h 1206"/>
                <a:gd name="T38" fmla="*/ 717 w 1205"/>
                <a:gd name="T39" fmla="*/ 1170 h 1206"/>
                <a:gd name="T40" fmla="*/ 662 w 1205"/>
                <a:gd name="T41" fmla="*/ 1133 h 1206"/>
                <a:gd name="T42" fmla="*/ 638 w 1205"/>
                <a:gd name="T43" fmla="*/ 1110 h 1206"/>
                <a:gd name="T44" fmla="*/ 0 w 1205"/>
                <a:gd name="T45" fmla="*/ 469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05" h="1206">
                  <a:moveTo>
                    <a:pt x="0" y="469"/>
                  </a:moveTo>
                  <a:lnTo>
                    <a:pt x="474" y="0"/>
                  </a:lnTo>
                  <a:lnTo>
                    <a:pt x="1110" y="641"/>
                  </a:lnTo>
                  <a:lnTo>
                    <a:pt x="1133" y="665"/>
                  </a:lnTo>
                  <a:lnTo>
                    <a:pt x="1169" y="720"/>
                  </a:lnTo>
                  <a:lnTo>
                    <a:pt x="1194" y="780"/>
                  </a:lnTo>
                  <a:lnTo>
                    <a:pt x="1205" y="844"/>
                  </a:lnTo>
                  <a:lnTo>
                    <a:pt x="1205" y="908"/>
                  </a:lnTo>
                  <a:lnTo>
                    <a:pt x="1194" y="970"/>
                  </a:lnTo>
                  <a:lnTo>
                    <a:pt x="1169" y="1031"/>
                  </a:lnTo>
                  <a:lnTo>
                    <a:pt x="1132" y="1087"/>
                  </a:lnTo>
                  <a:lnTo>
                    <a:pt x="1109" y="1111"/>
                  </a:lnTo>
                  <a:lnTo>
                    <a:pt x="1109" y="1111"/>
                  </a:lnTo>
                  <a:lnTo>
                    <a:pt x="1084" y="1134"/>
                  </a:lnTo>
                  <a:lnTo>
                    <a:pt x="1028" y="1170"/>
                  </a:lnTo>
                  <a:lnTo>
                    <a:pt x="968" y="1195"/>
                  </a:lnTo>
                  <a:lnTo>
                    <a:pt x="904" y="1206"/>
                  </a:lnTo>
                  <a:lnTo>
                    <a:pt x="841" y="1206"/>
                  </a:lnTo>
                  <a:lnTo>
                    <a:pt x="778" y="1195"/>
                  </a:lnTo>
                  <a:lnTo>
                    <a:pt x="717" y="1170"/>
                  </a:lnTo>
                  <a:lnTo>
                    <a:pt x="662" y="1133"/>
                  </a:lnTo>
                  <a:lnTo>
                    <a:pt x="638" y="1110"/>
                  </a:lnTo>
                  <a:lnTo>
                    <a:pt x="0" y="469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4" name="Freeform 17"/>
            <p:cNvSpPr>
              <a:spLocks/>
            </p:cNvSpPr>
            <p:nvPr/>
          </p:nvSpPr>
          <p:spPr bwMode="auto">
            <a:xfrm>
              <a:off x="8941052" y="739775"/>
              <a:ext cx="174625" cy="174625"/>
            </a:xfrm>
            <a:custGeom>
              <a:avLst/>
              <a:gdLst>
                <a:gd name="T0" fmla="*/ 164 w 330"/>
                <a:gd name="T1" fmla="*/ 330 h 330"/>
                <a:gd name="T2" fmla="*/ 199 w 330"/>
                <a:gd name="T3" fmla="*/ 328 h 330"/>
                <a:gd name="T4" fmla="*/ 258 w 330"/>
                <a:gd name="T5" fmla="*/ 303 h 330"/>
                <a:gd name="T6" fmla="*/ 302 w 330"/>
                <a:gd name="T7" fmla="*/ 258 h 330"/>
                <a:gd name="T8" fmla="*/ 327 w 330"/>
                <a:gd name="T9" fmla="*/ 199 h 330"/>
                <a:gd name="T10" fmla="*/ 330 w 330"/>
                <a:gd name="T11" fmla="*/ 166 h 330"/>
                <a:gd name="T12" fmla="*/ 327 w 330"/>
                <a:gd name="T13" fmla="*/ 133 h 330"/>
                <a:gd name="T14" fmla="*/ 302 w 330"/>
                <a:gd name="T15" fmla="*/ 74 h 330"/>
                <a:gd name="T16" fmla="*/ 258 w 330"/>
                <a:gd name="T17" fmla="*/ 28 h 330"/>
                <a:gd name="T18" fmla="*/ 199 w 330"/>
                <a:gd name="T19" fmla="*/ 3 h 330"/>
                <a:gd name="T20" fmla="*/ 164 w 330"/>
                <a:gd name="T21" fmla="*/ 0 h 330"/>
                <a:gd name="T22" fmla="*/ 131 w 330"/>
                <a:gd name="T23" fmla="*/ 3 h 330"/>
                <a:gd name="T24" fmla="*/ 72 w 330"/>
                <a:gd name="T25" fmla="*/ 28 h 330"/>
                <a:gd name="T26" fmla="*/ 27 w 330"/>
                <a:gd name="T27" fmla="*/ 74 h 330"/>
                <a:gd name="T28" fmla="*/ 3 w 330"/>
                <a:gd name="T29" fmla="*/ 133 h 330"/>
                <a:gd name="T30" fmla="*/ 0 w 330"/>
                <a:gd name="T31" fmla="*/ 166 h 330"/>
                <a:gd name="T32" fmla="*/ 3 w 330"/>
                <a:gd name="T33" fmla="*/ 199 h 330"/>
                <a:gd name="T34" fmla="*/ 27 w 330"/>
                <a:gd name="T35" fmla="*/ 258 h 330"/>
                <a:gd name="T36" fmla="*/ 72 w 330"/>
                <a:gd name="T37" fmla="*/ 303 h 330"/>
                <a:gd name="T38" fmla="*/ 131 w 330"/>
                <a:gd name="T39" fmla="*/ 328 h 330"/>
                <a:gd name="T40" fmla="*/ 164 w 330"/>
                <a:gd name="T41" fmla="*/ 3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0" h="330">
                  <a:moveTo>
                    <a:pt x="164" y="330"/>
                  </a:moveTo>
                  <a:lnTo>
                    <a:pt x="199" y="328"/>
                  </a:lnTo>
                  <a:lnTo>
                    <a:pt x="258" y="303"/>
                  </a:lnTo>
                  <a:lnTo>
                    <a:pt x="302" y="258"/>
                  </a:lnTo>
                  <a:lnTo>
                    <a:pt x="327" y="199"/>
                  </a:lnTo>
                  <a:lnTo>
                    <a:pt x="330" y="166"/>
                  </a:lnTo>
                  <a:lnTo>
                    <a:pt x="327" y="133"/>
                  </a:lnTo>
                  <a:lnTo>
                    <a:pt x="302" y="74"/>
                  </a:lnTo>
                  <a:lnTo>
                    <a:pt x="258" y="28"/>
                  </a:lnTo>
                  <a:lnTo>
                    <a:pt x="199" y="3"/>
                  </a:lnTo>
                  <a:lnTo>
                    <a:pt x="164" y="0"/>
                  </a:lnTo>
                  <a:lnTo>
                    <a:pt x="131" y="3"/>
                  </a:lnTo>
                  <a:lnTo>
                    <a:pt x="72" y="28"/>
                  </a:lnTo>
                  <a:lnTo>
                    <a:pt x="27" y="74"/>
                  </a:lnTo>
                  <a:lnTo>
                    <a:pt x="3" y="133"/>
                  </a:lnTo>
                  <a:lnTo>
                    <a:pt x="0" y="166"/>
                  </a:lnTo>
                  <a:lnTo>
                    <a:pt x="3" y="199"/>
                  </a:lnTo>
                  <a:lnTo>
                    <a:pt x="27" y="258"/>
                  </a:lnTo>
                  <a:lnTo>
                    <a:pt x="72" y="303"/>
                  </a:lnTo>
                  <a:lnTo>
                    <a:pt x="131" y="328"/>
                  </a:lnTo>
                  <a:lnTo>
                    <a:pt x="164" y="33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4825910" y="1989624"/>
            <a:ext cx="690988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网络应用程序设计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3.5</a:t>
            </a:r>
            <a:r>
              <a:rPr kumimoji="0" lang="zh-TW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 学分</a:t>
            </a:r>
            <a:r>
              <a:rPr kumimoji="0" lang="zh-TW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  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56</a:t>
            </a:r>
            <a:r>
              <a:rPr kumimoji="0" lang="zh-TW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 学时</a:t>
            </a:r>
            <a:endParaRPr kumimoji="0" lang="en-US" altLang="zh-TW" sz="1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2020/09</a:t>
            </a:r>
            <a:r>
              <a:rPr kumimoji="0" lang="zh-TW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 计算机与软件工程学院 开课</a:t>
            </a:r>
            <a:endParaRPr kumimoji="0" lang="ko-KR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8" name="직사각형 2">
            <a:extLst>
              <a:ext uri="{FF2B5EF4-FFF2-40B4-BE49-F238E27FC236}">
                <a16:creationId xmlns:a16="http://schemas.microsoft.com/office/drawing/2014/main" id="{B7337E66-5916-4845-8268-01D8E41886D6}"/>
              </a:ext>
            </a:extLst>
          </p:cNvPr>
          <p:cNvSpPr/>
          <p:nvPr/>
        </p:nvSpPr>
        <p:spPr>
          <a:xfrm>
            <a:off x="2636039" y="4821211"/>
            <a:ext cx="8823525" cy="1991008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07</a:t>
            </a: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章</a:t>
            </a:r>
            <a:endParaRPr kumimoji="0" lang="en-US" altLang="zh-TW" sz="4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面向对象</a:t>
            </a:r>
            <a:r>
              <a:rPr kumimoji="0" lang="en-US" altLang="zh-TW" sz="44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(II)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야놀자 야체 B" panose="02020603020101020101" pitchFamily="18" charset="-127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9555CB2-06B3-4F15-9A34-36BD31B58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734" y1="5924" x2="5036" y2="96185"/>
                        <a14:foregroundMark x1="34101" y1="26807" x2="83597" y2="28012"/>
                        <a14:foregroundMark x1="42158" y1="29217" x2="61439" y2="30120"/>
                        <a14:foregroundMark x1="42590" y1="19779" x2="78273" y2="22289"/>
                        <a14:foregroundMark x1="17266" y1="9337" x2="19856" y2="27008"/>
                        <a14:foregroundMark x1="5468" y1="4518" x2="27050" y2="5823"/>
                        <a14:foregroundMark x1="34388" y1="7329" x2="93525" y2="11044"/>
                        <a14:foregroundMark x1="20576" y1="86847" x2="74245" y2="87751"/>
                        <a14:foregroundMark x1="69928" y1="40663" x2="78705" y2="41667"/>
                        <a14:foregroundMark x1="51367" y1="94378" x2="91511" y2="93474"/>
                        <a14:foregroundMark x1="8058" y1="1406" x2="99568" y2="7530"/>
                        <a14:foregroundMark x1="8201" y1="1606" x2="0" y2="5823"/>
                        <a14:foregroundMark x1="97410" y1="96185" x2="7770" y2="99498"/>
                        <a14:foregroundMark x1="93813" y1="95984" x2="99856" y2="95984"/>
                        <a14:foregroundMark x1="91655" y1="6827" x2="96403" y2="7229"/>
                        <a14:backgroundMark x1="1727" y1="97390" x2="4317" y2="99598"/>
                        <a14:backgroundMark x1="55971" y1="1606" x2="94101" y2="2811"/>
                        <a14:backgroundMark x1="22014" y1="904" x2="53381" y2="1908"/>
                        <a14:backgroundMark x1="1727" y1="2610" x2="6475" y2="703"/>
                        <a14:backgroundMark x1="21007" y1="1406" x2="8201" y2="904"/>
                        <a14:backgroundMark x1="64460" y1="98394" x2="99856" y2="98193"/>
                        <a14:backgroundMark x1="66763" y1="99096" x2="21295" y2="99498"/>
                        <a14:backgroundMark x1="21871" y1="99799" x2="16835" y2="99799"/>
                        <a14:backgroundMark x1="288" y1="5221" x2="288" y2="5221"/>
                        <a14:backgroundMark x1="16259" y1="99699" x2="8489" y2="99900"/>
                        <a14:backgroundMark x1="17122" y1="99598" x2="42302" y2="98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438" y="207290"/>
            <a:ext cx="2721357" cy="3899959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758800C-C1A1-4924-9589-C0F1C9352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734" y1="5924" x2="5036" y2="96185"/>
                        <a14:foregroundMark x1="34101" y1="26807" x2="83597" y2="28012"/>
                        <a14:foregroundMark x1="42158" y1="29217" x2="61439" y2="30120"/>
                        <a14:foregroundMark x1="42590" y1="19779" x2="78273" y2="22289"/>
                        <a14:foregroundMark x1="17266" y1="9337" x2="19856" y2="27008"/>
                        <a14:foregroundMark x1="5468" y1="4518" x2="27050" y2="5823"/>
                        <a14:foregroundMark x1="34388" y1="7329" x2="93525" y2="11044"/>
                        <a14:foregroundMark x1="20576" y1="86847" x2="74245" y2="87751"/>
                        <a14:foregroundMark x1="69928" y1="40663" x2="78705" y2="41667"/>
                        <a14:foregroundMark x1="51367" y1="94378" x2="91511" y2="93474"/>
                        <a14:foregroundMark x1="8058" y1="1406" x2="99568" y2="7530"/>
                        <a14:foregroundMark x1="8201" y1="1606" x2="0" y2="5823"/>
                        <a14:foregroundMark x1="97410" y1="96185" x2="7770" y2="99498"/>
                        <a14:foregroundMark x1="93813" y1="95984" x2="99856" y2="95984"/>
                        <a14:foregroundMark x1="91655" y1="6827" x2="96403" y2="7229"/>
                        <a14:backgroundMark x1="1727" y1="97390" x2="4317" y2="99598"/>
                        <a14:backgroundMark x1="55971" y1="1606" x2="94101" y2="2811"/>
                        <a14:backgroundMark x1="22014" y1="904" x2="53381" y2="1908"/>
                        <a14:backgroundMark x1="1727" y1="2610" x2="6475" y2="703"/>
                        <a14:backgroundMark x1="21007" y1="1406" x2="8201" y2="904"/>
                        <a14:backgroundMark x1="64460" y1="98394" x2="99856" y2="98193"/>
                        <a14:backgroundMark x1="66763" y1="99096" x2="21295" y2="99498"/>
                        <a14:backgroundMark x1="21871" y1="99799" x2="16835" y2="99799"/>
                        <a14:backgroundMark x1="288" y1="5221" x2="288" y2="5221"/>
                        <a14:backgroundMark x1="16259" y1="99699" x2="8489" y2="99900"/>
                        <a14:backgroundMark x1="17122" y1="99598" x2="42302" y2="98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437" y="186588"/>
            <a:ext cx="4375277" cy="6270181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6432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3" grpId="0"/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6043032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1149793" cy="14872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方法重载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Overload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30238" lvl="1" indent="-357188" algn="just" latinLnBrk="0" hangingPunct="0">
              <a:spcAft>
                <a:spcPts val="12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JDK1.5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版本之后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，参数列表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出现一个新写法：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int...x 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称为</a:t>
            </a:r>
            <a:r>
              <a:rPr lang="zh-TW" altLang="en-US" sz="3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动态参数列表</a:t>
            </a:r>
            <a:endParaRPr lang="en-US" altLang="zh-CN" sz="3000" b="1" u="heavy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2300" lvl="1" algn="just" latinLnBrk="0" hangingPunct="0">
              <a:spcAft>
                <a:spcPts val="1200"/>
              </a:spcAft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代表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参数数据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类型固定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，参数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个数可以动态</a:t>
            </a:r>
            <a:r>
              <a:rPr lang="zh-CN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0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至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n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个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都可以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7.7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面向对象之方法重载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8E36C7E-526F-4B72-BD91-A960F13F0D88}"/>
              </a:ext>
            </a:extLst>
          </p:cNvPr>
          <p:cNvSpPr/>
          <p:nvPr/>
        </p:nvSpPr>
        <p:spPr>
          <a:xfrm>
            <a:off x="1508987" y="2679459"/>
            <a:ext cx="8227687" cy="3761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TestOverload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void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test( int…x 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执行了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 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携带动态列表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void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test(){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执行了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 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没有携带参数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(String[]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24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TestOverload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to = new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TestOverload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 marL="0" lvl="1">
              <a:lnSpc>
                <a:spcPts val="24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to.test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调用此无参数方法是执行上面哪一个方法？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marL="0" lvl="1">
              <a:lnSpc>
                <a:spcPts val="2400"/>
              </a:lnSpc>
              <a:spcAft>
                <a:spcPts val="1200"/>
              </a:spcAft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 </a:t>
            </a:r>
          </a:p>
        </p:txBody>
      </p:sp>
      <p:sp>
        <p:nvSpPr>
          <p:cNvPr id="12" name="左中括弧 11">
            <a:extLst>
              <a:ext uri="{FF2B5EF4-FFF2-40B4-BE49-F238E27FC236}">
                <a16:creationId xmlns:a16="http://schemas.microsoft.com/office/drawing/2014/main" id="{5194B825-D12A-4CE5-A1B0-B5EA5C79C140}"/>
              </a:ext>
            </a:extLst>
          </p:cNvPr>
          <p:cNvSpPr/>
          <p:nvPr/>
        </p:nvSpPr>
        <p:spPr>
          <a:xfrm>
            <a:off x="860987" y="2861551"/>
            <a:ext cx="648000" cy="3393973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545B0A62-9EAA-40DD-9B1F-4D622E8A9B0E}"/>
              </a:ext>
            </a:extLst>
          </p:cNvPr>
          <p:cNvSpPr/>
          <p:nvPr/>
        </p:nvSpPr>
        <p:spPr>
          <a:xfrm>
            <a:off x="1746000" y="3207525"/>
            <a:ext cx="648000" cy="62179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EBCBC751-A400-4011-A622-602B9EB7A1F9}"/>
              </a:ext>
            </a:extLst>
          </p:cNvPr>
          <p:cNvSpPr/>
          <p:nvPr/>
        </p:nvSpPr>
        <p:spPr>
          <a:xfrm>
            <a:off x="1746000" y="4109733"/>
            <a:ext cx="648000" cy="62179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C973B6D-3F87-4C6A-81E6-B2127429431E}"/>
              </a:ext>
            </a:extLst>
          </p:cNvPr>
          <p:cNvSpPr/>
          <p:nvPr/>
        </p:nvSpPr>
        <p:spPr>
          <a:xfrm>
            <a:off x="1746000" y="5024133"/>
            <a:ext cx="648000" cy="89001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132077-FFD4-4F49-B25C-B8C2C32538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1018" y="222293"/>
            <a:ext cx="9769526" cy="6458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47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9892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方法重载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Overload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30238" lvl="1" indent="-357188" algn="just" latinLnBrk="0" hangingPunct="0">
              <a:spcAft>
                <a:spcPts val="12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x 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本质上就是一个数组，有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length 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属性，有 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[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index]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7.7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面向对象之方法重载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8E36C7E-526F-4B72-BD91-A960F13F0D88}"/>
              </a:ext>
            </a:extLst>
          </p:cNvPr>
          <p:cNvSpPr/>
          <p:nvPr/>
        </p:nvSpPr>
        <p:spPr>
          <a:xfrm>
            <a:off x="1508987" y="1997377"/>
            <a:ext cx="822768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TestOverload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void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test( int…x ){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执行了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 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携带动态列表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x.length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x[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marL="0" lvl="1"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(String[]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20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TestOverload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to = new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TestOverload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 marL="0" lvl="1">
              <a:lnSpc>
                <a:spcPts val="20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to.test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1, 2, 3, 4, 5, 6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marL="0" lvl="1">
              <a:lnSpc>
                <a:spcPts val="2000"/>
              </a:lnSpc>
              <a:spcAft>
                <a:spcPts val="1200"/>
              </a:spcAft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 </a:t>
            </a:r>
          </a:p>
        </p:txBody>
      </p:sp>
      <p:sp>
        <p:nvSpPr>
          <p:cNvPr id="12" name="左中括弧 11">
            <a:extLst>
              <a:ext uri="{FF2B5EF4-FFF2-40B4-BE49-F238E27FC236}">
                <a16:creationId xmlns:a16="http://schemas.microsoft.com/office/drawing/2014/main" id="{5194B825-D12A-4CE5-A1B0-B5EA5C79C140}"/>
              </a:ext>
            </a:extLst>
          </p:cNvPr>
          <p:cNvSpPr/>
          <p:nvPr/>
        </p:nvSpPr>
        <p:spPr>
          <a:xfrm>
            <a:off x="860987" y="2199737"/>
            <a:ext cx="648000" cy="277770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545B0A62-9EAA-40DD-9B1F-4D622E8A9B0E}"/>
              </a:ext>
            </a:extLst>
          </p:cNvPr>
          <p:cNvSpPr/>
          <p:nvPr/>
        </p:nvSpPr>
        <p:spPr>
          <a:xfrm>
            <a:off x="1746000" y="2467155"/>
            <a:ext cx="648000" cy="125945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EBCBC751-A400-4011-A622-602B9EB7A1F9}"/>
              </a:ext>
            </a:extLst>
          </p:cNvPr>
          <p:cNvSpPr/>
          <p:nvPr/>
        </p:nvSpPr>
        <p:spPr>
          <a:xfrm>
            <a:off x="2684467" y="2932890"/>
            <a:ext cx="648000" cy="49611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C973B6D-3F87-4C6A-81E6-B2127429431E}"/>
              </a:ext>
            </a:extLst>
          </p:cNvPr>
          <p:cNvSpPr/>
          <p:nvPr/>
        </p:nvSpPr>
        <p:spPr>
          <a:xfrm>
            <a:off x="1746000" y="3942272"/>
            <a:ext cx="648000" cy="77637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19E4248-72B5-45C3-AC05-4C18F0377C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3546" y="231551"/>
            <a:ext cx="11683612" cy="3520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7D57C52-70CA-43A8-9F54-63A2378063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8438" y="231551"/>
            <a:ext cx="9000413" cy="6498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21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14789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方法重载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Overload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2300" lvl="1" indent="-354013" algn="just" latinLnBrk="0" hangingPunct="0">
              <a:spcAft>
                <a:spcPts val="18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动态参数列表的方法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不能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与相同意义的数组类型的方法构成方法重载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，因为它们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本质是一样的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7.7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面向对象之方法重载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99704C9-6D0A-436C-A2D8-EACF904E5C74}"/>
              </a:ext>
            </a:extLst>
          </p:cNvPr>
          <p:cNvSpPr/>
          <p:nvPr/>
        </p:nvSpPr>
        <p:spPr>
          <a:xfrm>
            <a:off x="840751" y="2499360"/>
            <a:ext cx="5084561" cy="2846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test(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int...x 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1255713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⁝</a:t>
            </a:r>
          </a:p>
          <a:p>
            <a:pPr marL="622300" lvl="1" algn="just" latinLnBrk="0" hangingPunct="0">
              <a:spcAft>
                <a:spcPts val="1800"/>
              </a:spcAft>
              <a:buSzPct val="80000"/>
              <a:defRPr/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test(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array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 marL="1255713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⁝</a:t>
            </a:r>
          </a:p>
          <a:p>
            <a:pPr marL="622300" lvl="1" algn="just" latinLnBrk="0" hangingPunct="0">
              <a:spcAft>
                <a:spcPts val="1800"/>
              </a:spcAft>
              <a:buSzPct val="80000"/>
              <a:defRPr/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292902A5-02C3-4333-BB00-16F7569B30BD}"/>
              </a:ext>
            </a:extLst>
          </p:cNvPr>
          <p:cNvCxnSpPr/>
          <p:nvPr/>
        </p:nvCxnSpPr>
        <p:spPr>
          <a:xfrm flipV="1">
            <a:off x="1389888" y="2621280"/>
            <a:ext cx="4232943" cy="27250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48068F2-5642-4A47-AFE8-6AE6B08C46B8}"/>
              </a:ext>
            </a:extLst>
          </p:cNvPr>
          <p:cNvCxnSpPr>
            <a:cxnSpLocks/>
          </p:cNvCxnSpPr>
          <p:nvPr/>
        </p:nvCxnSpPr>
        <p:spPr>
          <a:xfrm flipH="1" flipV="1">
            <a:off x="1389887" y="2621280"/>
            <a:ext cx="4232943" cy="27250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80789FE-FC3C-4BFF-8024-032A4B631F99}"/>
              </a:ext>
            </a:extLst>
          </p:cNvPr>
          <p:cNvSpPr/>
          <p:nvPr/>
        </p:nvSpPr>
        <p:spPr>
          <a:xfrm>
            <a:off x="6442975" y="2499359"/>
            <a:ext cx="5322305" cy="2846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test(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int...x 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1255713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⁝</a:t>
            </a:r>
          </a:p>
          <a:p>
            <a:pPr marL="622300" lvl="1" algn="just" latinLnBrk="0" hangingPunct="0">
              <a:spcAft>
                <a:spcPts val="1800"/>
              </a:spcAft>
              <a:buSzPct val="80000"/>
              <a:defRPr/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test(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int[][] array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 marL="1255713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⁝</a:t>
            </a:r>
          </a:p>
          <a:p>
            <a:pPr marL="622300" lvl="1" algn="just" latinLnBrk="0" hangingPunct="0">
              <a:spcAft>
                <a:spcPts val="1800"/>
              </a:spcAft>
              <a:buSzPct val="80000"/>
              <a:defRPr/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0A4BFB36-760F-4AB8-85DB-9AF173BE97F1}"/>
              </a:ext>
            </a:extLst>
          </p:cNvPr>
          <p:cNvSpPr/>
          <p:nvPr/>
        </p:nvSpPr>
        <p:spPr>
          <a:xfrm>
            <a:off x="7580822" y="2460481"/>
            <a:ext cx="3046610" cy="304661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33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14789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方法重载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Overload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2300" lvl="1" indent="-354013" algn="just" latinLnBrk="0" hangingPunct="0">
              <a:spcAft>
                <a:spcPts val="18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动态参数列表的方法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可以不传参数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相当于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0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个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，但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数组的方法必须传递参数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7.7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面向对象之方法重载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3AF9347-4179-4787-AB5E-37E3957AE337}"/>
              </a:ext>
            </a:extLst>
          </p:cNvPr>
          <p:cNvSpPr/>
          <p:nvPr/>
        </p:nvSpPr>
        <p:spPr>
          <a:xfrm>
            <a:off x="155879" y="2389632"/>
            <a:ext cx="6133073" cy="3785652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marL="0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CN" sz="2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TestOverload</a:t>
            </a: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test( 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int...x </a:t>
            </a: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1255713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⁝</a:t>
            </a:r>
          </a:p>
          <a:p>
            <a:pPr marL="622300" lvl="1" algn="just" latinLnBrk="0" hangingPunct="0">
              <a:spcAft>
                <a:spcPts val="1800"/>
              </a:spcAft>
              <a:buSzPct val="80000"/>
              <a:defRPr/>
            </a:pP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static void main(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1255713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TestOverload</a:t>
            </a: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 to = new </a:t>
            </a:r>
            <a:r>
              <a:rPr lang="en-US" altLang="zh-CN" sz="2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TestOverload</a:t>
            </a: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();</a:t>
            </a:r>
          </a:p>
          <a:p>
            <a:pPr marL="1255713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to.test</a:t>
            </a: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();</a:t>
            </a:r>
          </a:p>
          <a:p>
            <a:pPr marL="622300" lvl="1" algn="just" latinLnBrk="0" hangingPunct="0">
              <a:spcAft>
                <a:spcPts val="1800"/>
              </a:spcAft>
              <a:buSzPct val="80000"/>
              <a:defRPr/>
            </a:pP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0" lvl="1" algn="just" latinLnBrk="0" hangingPunct="0">
              <a:spcAft>
                <a:spcPts val="1800"/>
              </a:spcAft>
              <a:buSzPct val="80000"/>
              <a:defRPr/>
            </a:pP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FC4CCAA-AD36-4E37-AEF3-359B0C9BC2E6}"/>
              </a:ext>
            </a:extLst>
          </p:cNvPr>
          <p:cNvSpPr/>
          <p:nvPr/>
        </p:nvSpPr>
        <p:spPr>
          <a:xfrm>
            <a:off x="5942144" y="2383536"/>
            <a:ext cx="6133073" cy="3785652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marL="0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CN" sz="2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TestOverload</a:t>
            </a: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test( 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array </a:t>
            </a: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1255713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⁝</a:t>
            </a:r>
          </a:p>
          <a:p>
            <a:pPr marL="622300" lvl="1" algn="just" latinLnBrk="0" hangingPunct="0">
              <a:spcAft>
                <a:spcPts val="1800"/>
              </a:spcAft>
              <a:buSzPct val="80000"/>
              <a:defRPr/>
            </a:pP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static void main(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1255713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TestOverload</a:t>
            </a: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 to = new </a:t>
            </a:r>
            <a:r>
              <a:rPr lang="en-US" altLang="zh-CN" sz="2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TestOverload</a:t>
            </a: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();</a:t>
            </a:r>
          </a:p>
          <a:p>
            <a:pPr marL="1255713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to.test</a:t>
            </a: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();</a:t>
            </a:r>
          </a:p>
          <a:p>
            <a:pPr marL="622300" lvl="1" algn="just" latinLnBrk="0" hangingPunct="0">
              <a:spcAft>
                <a:spcPts val="1800"/>
              </a:spcAft>
              <a:buSzPct val="80000"/>
              <a:defRPr/>
            </a:pP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0" lvl="1" algn="just" latinLnBrk="0" hangingPunct="0">
              <a:spcAft>
                <a:spcPts val="1800"/>
              </a:spcAft>
              <a:buSzPct val="80000"/>
              <a:defRPr/>
            </a:pP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F7360B3C-9356-45B7-A9F4-56BFFCF9AFB9}"/>
              </a:ext>
            </a:extLst>
          </p:cNvPr>
          <p:cNvSpPr/>
          <p:nvPr/>
        </p:nvSpPr>
        <p:spPr>
          <a:xfrm>
            <a:off x="1699110" y="2835336"/>
            <a:ext cx="3046610" cy="304661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233E82D-B5F1-4674-BFAF-54E9EBAB8F95}"/>
              </a:ext>
            </a:extLst>
          </p:cNvPr>
          <p:cNvCxnSpPr/>
          <p:nvPr/>
        </p:nvCxnSpPr>
        <p:spPr>
          <a:xfrm flipV="1">
            <a:off x="6680795" y="2963923"/>
            <a:ext cx="4232943" cy="27250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D391CFD0-F6F1-4371-A255-42B126728568}"/>
              </a:ext>
            </a:extLst>
          </p:cNvPr>
          <p:cNvCxnSpPr>
            <a:cxnSpLocks/>
          </p:cNvCxnSpPr>
          <p:nvPr/>
        </p:nvCxnSpPr>
        <p:spPr>
          <a:xfrm flipH="1" flipV="1">
            <a:off x="6680794" y="2963923"/>
            <a:ext cx="4232943" cy="27250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82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14789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方法重载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Overload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2300" lvl="1" indent="-354013" algn="just" latinLnBrk="0" hangingPunct="0">
              <a:spcAft>
                <a:spcPts val="18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动态参数列表在方法的参数中只能存在一份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且必须放置在方法参数的末尾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7.7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面向对象之方法重载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E5DC19-CCBE-46F9-BA27-11FAB2CE70B1}"/>
              </a:ext>
            </a:extLst>
          </p:cNvPr>
          <p:cNvSpPr/>
          <p:nvPr/>
        </p:nvSpPr>
        <p:spPr>
          <a:xfrm>
            <a:off x="155879" y="2502254"/>
            <a:ext cx="6133073" cy="3785652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marL="0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CN" sz="2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TestOverload</a:t>
            </a: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test( 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int...x, int y </a:t>
            </a: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1255713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⁝</a:t>
            </a:r>
          </a:p>
          <a:p>
            <a:pPr marL="622300" lvl="1" algn="just" latinLnBrk="0" hangingPunct="0">
              <a:spcAft>
                <a:spcPts val="1800"/>
              </a:spcAft>
              <a:buSzPct val="80000"/>
              <a:defRPr/>
            </a:pP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static void main(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1255713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TestOverload</a:t>
            </a: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 to = new </a:t>
            </a:r>
            <a:r>
              <a:rPr lang="en-US" altLang="zh-CN" sz="2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TestOverload</a:t>
            </a: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();</a:t>
            </a:r>
          </a:p>
          <a:p>
            <a:pPr marL="1255713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to.test</a:t>
            </a: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( 1, 2, 3, 4 );</a:t>
            </a:r>
          </a:p>
          <a:p>
            <a:pPr marL="622300" lvl="1" algn="just" latinLnBrk="0" hangingPunct="0">
              <a:spcAft>
                <a:spcPts val="1800"/>
              </a:spcAft>
              <a:buSzPct val="80000"/>
              <a:defRPr/>
            </a:pP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0" lvl="1" algn="just" latinLnBrk="0" hangingPunct="0">
              <a:spcAft>
                <a:spcPts val="1800"/>
              </a:spcAft>
              <a:buSzPct val="80000"/>
              <a:defRPr/>
            </a:pP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7797E0B-D277-415B-B376-2F84056B8EE0}"/>
              </a:ext>
            </a:extLst>
          </p:cNvPr>
          <p:cNvSpPr/>
          <p:nvPr/>
        </p:nvSpPr>
        <p:spPr>
          <a:xfrm>
            <a:off x="6025448" y="2465539"/>
            <a:ext cx="6133073" cy="3785652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marL="0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CN" sz="2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TestOverload</a:t>
            </a: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test( 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x, int...y </a:t>
            </a: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1255713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⁝</a:t>
            </a:r>
          </a:p>
          <a:p>
            <a:pPr marL="622300" lvl="1" algn="just" latinLnBrk="0" hangingPunct="0">
              <a:spcAft>
                <a:spcPts val="1800"/>
              </a:spcAft>
              <a:buSzPct val="80000"/>
              <a:defRPr/>
            </a:pP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static void main(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1255713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TestOverload</a:t>
            </a: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 to = new </a:t>
            </a:r>
            <a:r>
              <a:rPr lang="en-US" altLang="zh-CN" sz="2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TestOverload</a:t>
            </a: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();</a:t>
            </a:r>
          </a:p>
          <a:p>
            <a:pPr marL="1255713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to.test</a:t>
            </a: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( 1, 2, 3, 4 );</a:t>
            </a:r>
          </a:p>
          <a:p>
            <a:pPr marL="622300" lvl="1" algn="just" latinLnBrk="0" hangingPunct="0">
              <a:spcAft>
                <a:spcPts val="1800"/>
              </a:spcAft>
              <a:buSzPct val="80000"/>
              <a:defRPr/>
            </a:pP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0" lvl="1" algn="just" latinLnBrk="0" hangingPunct="0">
              <a:spcAft>
                <a:spcPts val="1800"/>
              </a:spcAft>
              <a:buSzPct val="80000"/>
              <a:defRPr/>
            </a:pP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728BE47-8B83-445C-A2D4-19FCA47F8488}"/>
              </a:ext>
            </a:extLst>
          </p:cNvPr>
          <p:cNvCxnSpPr/>
          <p:nvPr/>
        </p:nvCxnSpPr>
        <p:spPr>
          <a:xfrm flipV="1">
            <a:off x="1389888" y="2621280"/>
            <a:ext cx="4232943" cy="27250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9D88C57A-735F-42ED-9763-177229EC9181}"/>
              </a:ext>
            </a:extLst>
          </p:cNvPr>
          <p:cNvCxnSpPr>
            <a:cxnSpLocks/>
          </p:cNvCxnSpPr>
          <p:nvPr/>
        </p:nvCxnSpPr>
        <p:spPr>
          <a:xfrm flipH="1" flipV="1">
            <a:off x="1389887" y="2621280"/>
            <a:ext cx="4232943" cy="27250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9E50756F-D094-446F-A1A9-8314F9B47AC9}"/>
              </a:ext>
            </a:extLst>
          </p:cNvPr>
          <p:cNvSpPr/>
          <p:nvPr/>
        </p:nvSpPr>
        <p:spPr>
          <a:xfrm>
            <a:off x="7580822" y="2460481"/>
            <a:ext cx="3046610" cy="304661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793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(II)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方法重载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知识点考查活动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2019197" y="1803560"/>
            <a:ext cx="72072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方法重载中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参数列表的不同体现在哪里？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复选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参数的个数多寡；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(B)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参数的类型种类；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(C)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参数的传值方式；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(D)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参数的顺序位置。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14210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A,B,D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38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27" dur="indefinite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31" dur="indefinite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480" y="267950"/>
            <a:ext cx="9374924" cy="6316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(II)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方法重载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知识点考查活动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889760" y="2925347"/>
            <a:ext cx="72072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latinLnBrk="0" hangingPunct="0">
              <a:lnSpc>
                <a:spcPts val="2400"/>
              </a:lnSpc>
              <a:spcAft>
                <a:spcPts val="600"/>
              </a:spcAft>
              <a:defRPr/>
            </a:pPr>
            <a:r>
              <a:rPr lang="en-US" altLang="zh-TW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</a:t>
            </a:r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上列方法重载的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无参数方法</a:t>
            </a:r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</a:t>
            </a:r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结果为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600"/>
              </a:spcAft>
              <a:defRPr/>
            </a:pP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执行了 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 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方法携带动态列表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600"/>
              </a:spcAft>
              <a:defRPr/>
            </a:pP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(B)</a:t>
            </a:r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执行了 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 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方法没有携带参数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600"/>
              </a:spcAft>
              <a:defRPr/>
            </a:pP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(C) </a:t>
            </a:r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编译时报错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600"/>
              </a:spcAft>
              <a:defRPr/>
            </a:pP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(D) </a:t>
            </a:r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运行时报错</a:t>
            </a:r>
            <a:endParaRPr lang="zh-CN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14210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A,B,D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0DC9ADB-667E-48EE-9E8A-1B3E7B51BCE5}"/>
              </a:ext>
            </a:extLst>
          </p:cNvPr>
          <p:cNvSpPr/>
          <p:nvPr/>
        </p:nvSpPr>
        <p:spPr>
          <a:xfrm>
            <a:off x="1408538" y="1253469"/>
            <a:ext cx="5311540" cy="1691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TestOverload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18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test( int…x ){</a:t>
            </a:r>
          </a:p>
          <a:p>
            <a:pPr>
              <a:lnSpc>
                <a:spcPts val="18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执行了 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 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方法携带动态列表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18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18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test(){</a:t>
            </a:r>
          </a:p>
          <a:p>
            <a:pPr>
              <a:lnSpc>
                <a:spcPts val="18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执行了 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 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方法没有携带参数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18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AECBBD1-2701-41D2-960D-E5EF876A0053}"/>
              </a:ext>
            </a:extLst>
          </p:cNvPr>
          <p:cNvSpPr/>
          <p:nvPr/>
        </p:nvSpPr>
        <p:spPr>
          <a:xfrm>
            <a:off x="6803136" y="1253469"/>
            <a:ext cx="3897268" cy="1229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ts val="1800"/>
              </a:lnSpc>
            </a:pP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static void main(String[] </a:t>
            </a:r>
            <a:r>
              <a:rPr lang="en-US" altLang="zh-TW" sz="1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1800"/>
              </a:lnSpc>
            </a:pP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CN" sz="1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TestOverload</a:t>
            </a: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to = new </a:t>
            </a:r>
            <a:r>
              <a:rPr lang="en-US" altLang="zh-CN" sz="1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TestOverload</a:t>
            </a: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 marL="0" lvl="1">
              <a:lnSpc>
                <a:spcPts val="1800"/>
              </a:lnSpc>
            </a:pP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CN" sz="1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to.test</a:t>
            </a: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altLang="zh-TW" sz="1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1800"/>
              </a:lnSpc>
            </a:pP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0" lvl="1">
              <a:lnSpc>
                <a:spcPts val="1800"/>
              </a:lnSpc>
            </a:pP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93790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(II)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方法重载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知识点考查活动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802620" y="1834733"/>
            <a:ext cx="80737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如图所示，下列叙述何者正确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复选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int…x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用法称为动态参数列表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(B) x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本质上就是一个数组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(C) int…x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只能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，且必须放置在方法参数的末尾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(D) int…x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array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分别为方法的参数列表，可构成</a:t>
            </a:r>
            <a:b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   方法重载。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1847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A,B,C,D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601BC45-E25A-40A3-8AF1-CDEB2C51F8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127" y="380621"/>
            <a:ext cx="4437133" cy="2767823"/>
          </a:xfrm>
          <a:prstGeom prst="rect">
            <a:avLst/>
          </a:prstGeom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439DECF-2EC4-4AAB-B996-9428C2484A0B}"/>
              </a:ext>
            </a:extLst>
          </p:cNvPr>
          <p:cNvSpPr/>
          <p:nvPr/>
        </p:nvSpPr>
        <p:spPr>
          <a:xfrm>
            <a:off x="-6468788" y="202406"/>
            <a:ext cx="6133073" cy="3785652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>
            <a:spAutoFit/>
          </a:bodyPr>
          <a:lstStyle/>
          <a:p>
            <a:pPr marL="0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TestOverload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test( 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int...x 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1255713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⁝</a:t>
            </a:r>
          </a:p>
          <a:p>
            <a:pPr marL="622300" lvl="1" algn="just" latinLnBrk="0" hangingPunct="0">
              <a:spcAft>
                <a:spcPts val="1800"/>
              </a:spcAft>
              <a:buSzPct val="80000"/>
              <a:defRPr/>
            </a:pP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static void main( String 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 marL="1255713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TestOverload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 to = new 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TestOverload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();</a:t>
            </a:r>
          </a:p>
          <a:p>
            <a:pPr marL="1255713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to.test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( 1, 2, 3, 4 );</a:t>
            </a:r>
          </a:p>
          <a:p>
            <a:pPr marL="622300" lvl="1" algn="just" latinLnBrk="0" hangingPunct="0">
              <a:spcAft>
                <a:spcPts val="1800"/>
              </a:spcAft>
              <a:buSzPct val="80000"/>
              <a:defRPr/>
            </a:pP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0" lvl="1" algn="just" latinLnBrk="0" hangingPunct="0">
              <a:spcAft>
                <a:spcPts val="1800"/>
              </a:spcAft>
              <a:buSzPct val="80000"/>
              <a:defRPr/>
            </a:pP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708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31" dur="indefinite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39" dur="indefinite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(II)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方法重载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知识点考查活动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802620" y="1834733"/>
            <a:ext cx="80737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如图所示，下列叙述何者正确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复选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x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存储的值为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1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(B) X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存储的值为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(C) y[2]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存储的值为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(D) y[0]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存储的值为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10058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A,D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712A2C1-4FAE-41B0-BF6D-E1265BB5CB74}"/>
              </a:ext>
            </a:extLst>
          </p:cNvPr>
          <p:cNvSpPr/>
          <p:nvPr/>
        </p:nvSpPr>
        <p:spPr>
          <a:xfrm>
            <a:off x="-6468788" y="202406"/>
            <a:ext cx="6133073" cy="3785652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>
            <a:spAutoFit/>
          </a:bodyPr>
          <a:lstStyle/>
          <a:p>
            <a:pPr marL="0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TestOverload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test( int x, int...y ){</a:t>
            </a:r>
          </a:p>
          <a:p>
            <a:pPr marL="1255713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⁝</a:t>
            </a:r>
          </a:p>
          <a:p>
            <a:pPr marL="622300" lvl="1" algn="just" latinLnBrk="0" hangingPunct="0">
              <a:spcAft>
                <a:spcPts val="1800"/>
              </a:spcAft>
              <a:buSzPct val="80000"/>
              <a:defRPr/>
            </a:pP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static void main( String 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 marL="1255713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TestOverload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 to = new 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TestOverload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();</a:t>
            </a:r>
          </a:p>
          <a:p>
            <a:pPr marL="1255713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to.test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( 1, 2, 3, 4 );</a:t>
            </a:r>
          </a:p>
          <a:p>
            <a:pPr marL="622300" lvl="1" algn="just" latinLnBrk="0" hangingPunct="0">
              <a:spcAft>
                <a:spcPts val="1800"/>
              </a:spcAft>
              <a:buSzPct val="80000"/>
              <a:defRPr/>
            </a:pP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0" lvl="1" algn="just" latinLnBrk="0" hangingPunct="0">
              <a:spcAft>
                <a:spcPts val="1800"/>
              </a:spcAft>
              <a:buSzPct val="80000"/>
              <a:defRPr/>
            </a:pP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B7B6C33-AF76-4EA4-952C-379923F4A2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596" y="487354"/>
            <a:ext cx="4320000" cy="269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0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31" dur="indefinite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7.8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面向对象之构造方法、块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0" y="937132"/>
            <a:ext cx="10972107" cy="5314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lvl="0" indent="-354013"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面向对象的编程思想为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来描述现实生活中的事情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去具体的执行操作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lvl="0" indent="-354013"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类的内部成员</a:t>
            </a:r>
            <a:endParaRPr lang="en-US" altLang="zh-CN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19138" lvl="1" indent="-26828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属性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—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静态描述类的特征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即为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变量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存值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取值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719138" lvl="1" indent="-26828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—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动态描述类的行为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做事情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719138" lvl="1" indent="-26828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—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用来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创建当前类的对象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也是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很特殊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719138" lvl="1" indent="-26828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程序块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代码块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—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非常特殊的方法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无修饰符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无返回值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无参数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无名字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327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6B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18829" cy="6858000"/>
          </a:xfrm>
          <a:prstGeom prst="rect">
            <a:avLst/>
          </a:prstGeom>
          <a:solidFill>
            <a:srgbClr val="4B5E6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823816" y="35286"/>
            <a:ext cx="4738706" cy="5970890"/>
            <a:chOff x="652444" y="197211"/>
            <a:chExt cx="4738706" cy="5970890"/>
          </a:xfrm>
        </p:grpSpPr>
        <p:sp>
          <p:nvSpPr>
            <p:cNvPr id="26" name="자유형 25"/>
            <p:cNvSpPr/>
            <p:nvPr/>
          </p:nvSpPr>
          <p:spPr>
            <a:xfrm flipH="1">
              <a:off x="3218820" y="197211"/>
              <a:ext cx="538982" cy="1176484"/>
            </a:xfrm>
            <a:custGeom>
              <a:avLst/>
              <a:gdLst>
                <a:gd name="connsiteX0" fmla="*/ 0 w 297180"/>
                <a:gd name="connsiteY0" fmla="*/ 0 h 461878"/>
                <a:gd name="connsiteX1" fmla="*/ 190500 w 297180"/>
                <a:gd name="connsiteY1" fmla="*/ 434340 h 461878"/>
                <a:gd name="connsiteX2" fmla="*/ 297180 w 297180"/>
                <a:gd name="connsiteY2" fmla="*/ 381000 h 461878"/>
                <a:gd name="connsiteX0" fmla="*/ 0 w 297180"/>
                <a:gd name="connsiteY0" fmla="*/ 0 h 422545"/>
                <a:gd name="connsiteX1" fmla="*/ 169069 w 297180"/>
                <a:gd name="connsiteY1" fmla="*/ 372428 h 422545"/>
                <a:gd name="connsiteX2" fmla="*/ 297180 w 297180"/>
                <a:gd name="connsiteY2" fmla="*/ 381000 h 422545"/>
                <a:gd name="connsiteX0" fmla="*/ 0 w 311467"/>
                <a:gd name="connsiteY0" fmla="*/ 0 h 429993"/>
                <a:gd name="connsiteX1" fmla="*/ 169069 w 311467"/>
                <a:gd name="connsiteY1" fmla="*/ 372428 h 429993"/>
                <a:gd name="connsiteX2" fmla="*/ 311467 w 311467"/>
                <a:gd name="connsiteY2" fmla="*/ 392906 h 429993"/>
                <a:gd name="connsiteX0" fmla="*/ 0 w 311467"/>
                <a:gd name="connsiteY0" fmla="*/ 0 h 429000"/>
                <a:gd name="connsiteX1" fmla="*/ 169069 w 311467"/>
                <a:gd name="connsiteY1" fmla="*/ 372428 h 429000"/>
                <a:gd name="connsiteX2" fmla="*/ 311467 w 311467"/>
                <a:gd name="connsiteY2" fmla="*/ 392906 h 429000"/>
                <a:gd name="connsiteX0" fmla="*/ 0 w 311467"/>
                <a:gd name="connsiteY0" fmla="*/ 0 h 413654"/>
                <a:gd name="connsiteX1" fmla="*/ 140494 w 311467"/>
                <a:gd name="connsiteY1" fmla="*/ 315278 h 413654"/>
                <a:gd name="connsiteX2" fmla="*/ 311467 w 311467"/>
                <a:gd name="connsiteY2" fmla="*/ 392906 h 413654"/>
                <a:gd name="connsiteX0" fmla="*/ 0 w 170974"/>
                <a:gd name="connsiteY0" fmla="*/ 0 h 370531"/>
                <a:gd name="connsiteX1" fmla="*/ 140494 w 170974"/>
                <a:gd name="connsiteY1" fmla="*/ 315278 h 370531"/>
                <a:gd name="connsiteX2" fmla="*/ 170974 w 170974"/>
                <a:gd name="connsiteY2" fmla="*/ 338137 h 370531"/>
                <a:gd name="connsiteX0" fmla="*/ 0 w 170974"/>
                <a:gd name="connsiteY0" fmla="*/ 0 h 357229"/>
                <a:gd name="connsiteX1" fmla="*/ 114300 w 170974"/>
                <a:gd name="connsiteY1" fmla="*/ 258128 h 357229"/>
                <a:gd name="connsiteX2" fmla="*/ 170974 w 170974"/>
                <a:gd name="connsiteY2" fmla="*/ 338137 h 357229"/>
                <a:gd name="connsiteX0" fmla="*/ 0 w 170974"/>
                <a:gd name="connsiteY0" fmla="*/ 0 h 351350"/>
                <a:gd name="connsiteX1" fmla="*/ 61913 w 170974"/>
                <a:gd name="connsiteY1" fmla="*/ 200978 h 351350"/>
                <a:gd name="connsiteX2" fmla="*/ 170974 w 170974"/>
                <a:gd name="connsiteY2" fmla="*/ 338137 h 351350"/>
                <a:gd name="connsiteX0" fmla="*/ 0 w 163830"/>
                <a:gd name="connsiteY0" fmla="*/ 0 h 398875"/>
                <a:gd name="connsiteX1" fmla="*/ 61913 w 163830"/>
                <a:gd name="connsiteY1" fmla="*/ 200978 h 398875"/>
                <a:gd name="connsiteX2" fmla="*/ 163830 w 163830"/>
                <a:gd name="connsiteY2" fmla="*/ 388143 h 398875"/>
                <a:gd name="connsiteX0" fmla="*/ 0 w 163830"/>
                <a:gd name="connsiteY0" fmla="*/ 0 h 388143"/>
                <a:gd name="connsiteX1" fmla="*/ 61913 w 163830"/>
                <a:gd name="connsiteY1" fmla="*/ 200978 h 388143"/>
                <a:gd name="connsiteX2" fmla="*/ 163830 w 163830"/>
                <a:gd name="connsiteY2" fmla="*/ 388143 h 388143"/>
                <a:gd name="connsiteX0" fmla="*/ 0 w 154305"/>
                <a:gd name="connsiteY0" fmla="*/ 0 h 333375"/>
                <a:gd name="connsiteX1" fmla="*/ 61913 w 154305"/>
                <a:gd name="connsiteY1" fmla="*/ 200978 h 333375"/>
                <a:gd name="connsiteX2" fmla="*/ 154305 w 154305"/>
                <a:gd name="connsiteY2" fmla="*/ 333375 h 333375"/>
                <a:gd name="connsiteX0" fmla="*/ 0 w 154305"/>
                <a:gd name="connsiteY0" fmla="*/ 0 h 333375"/>
                <a:gd name="connsiteX1" fmla="*/ 76201 w 154305"/>
                <a:gd name="connsiteY1" fmla="*/ 177166 h 333375"/>
                <a:gd name="connsiteX2" fmla="*/ 154305 w 154305"/>
                <a:gd name="connsiteY2" fmla="*/ 333375 h 333375"/>
                <a:gd name="connsiteX0" fmla="*/ 0 w 154305"/>
                <a:gd name="connsiteY0" fmla="*/ 0 h 333375"/>
                <a:gd name="connsiteX1" fmla="*/ 66676 w 154305"/>
                <a:gd name="connsiteY1" fmla="*/ 177166 h 333375"/>
                <a:gd name="connsiteX2" fmla="*/ 154305 w 154305"/>
                <a:gd name="connsiteY2" fmla="*/ 333375 h 333375"/>
                <a:gd name="connsiteX0" fmla="*/ 0 w 147162"/>
                <a:gd name="connsiteY0" fmla="*/ 0 h 328613"/>
                <a:gd name="connsiteX1" fmla="*/ 66676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6676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6201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3819 w 147162"/>
                <a:gd name="connsiteY1" fmla="*/ 179547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3819 w 147162"/>
                <a:gd name="connsiteY1" fmla="*/ 179547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76229"/>
                <a:gd name="connsiteY0" fmla="*/ 0 h 384671"/>
                <a:gd name="connsiteX1" fmla="*/ 93543 w 176229"/>
                <a:gd name="connsiteY1" fmla="*/ 209133 h 384671"/>
                <a:gd name="connsiteX2" fmla="*/ 176229 w 176229"/>
                <a:gd name="connsiteY2" fmla="*/ 384671 h 384671"/>
                <a:gd name="connsiteX0" fmla="*/ 0 w 176229"/>
                <a:gd name="connsiteY0" fmla="*/ 0 h 384671"/>
                <a:gd name="connsiteX1" fmla="*/ 89391 w 176229"/>
                <a:gd name="connsiteY1" fmla="*/ 211209 h 384671"/>
                <a:gd name="connsiteX2" fmla="*/ 176229 w 176229"/>
                <a:gd name="connsiteY2" fmla="*/ 384671 h 38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29" h="384671">
                  <a:moveTo>
                    <a:pt x="0" y="0"/>
                  </a:moveTo>
                  <a:cubicBezTo>
                    <a:pt x="77492" y="183084"/>
                    <a:pt x="60019" y="147097"/>
                    <a:pt x="89391" y="211209"/>
                  </a:cubicBezTo>
                  <a:cubicBezTo>
                    <a:pt x="118763" y="275321"/>
                    <a:pt x="140511" y="324029"/>
                    <a:pt x="176229" y="384671"/>
                  </a:cubicBezTo>
                </a:path>
              </a:pathLst>
            </a:custGeom>
            <a:noFill/>
            <a:ln w="107950" cap="rnd">
              <a:solidFill>
                <a:schemeClr val="tx1"/>
              </a:solidFill>
              <a:miter lim="800000"/>
            </a:ln>
            <a:scene3d>
              <a:camera prst="orthographicFront"/>
              <a:lightRig rig="flat" dir="t"/>
            </a:scene3d>
            <a:sp3d prstMaterial="dkEdge">
              <a:bevelT w="190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652444" y="1986495"/>
              <a:ext cx="4738706" cy="4181606"/>
            </a:xfrm>
            <a:custGeom>
              <a:avLst/>
              <a:gdLst>
                <a:gd name="connsiteX0" fmla="*/ 88233 w 1549399"/>
                <a:gd name="connsiteY0" fmla="*/ 150506 h 1367246"/>
                <a:gd name="connsiteX1" fmla="*/ 61233 w 1549399"/>
                <a:gd name="connsiteY1" fmla="*/ 177506 h 1367246"/>
                <a:gd name="connsiteX2" fmla="*/ 88233 w 1549399"/>
                <a:gd name="connsiteY2" fmla="*/ 204506 h 1367246"/>
                <a:gd name="connsiteX3" fmla="*/ 115233 w 1549399"/>
                <a:gd name="connsiteY3" fmla="*/ 177506 h 1367246"/>
                <a:gd name="connsiteX4" fmla="*/ 88233 w 1549399"/>
                <a:gd name="connsiteY4" fmla="*/ 150506 h 1367246"/>
                <a:gd name="connsiteX5" fmla="*/ 1461165 w 1549399"/>
                <a:gd name="connsiteY5" fmla="*/ 150505 h 1367246"/>
                <a:gd name="connsiteX6" fmla="*/ 1434165 w 1549399"/>
                <a:gd name="connsiteY6" fmla="*/ 177505 h 1367246"/>
                <a:gd name="connsiteX7" fmla="*/ 1461165 w 1549399"/>
                <a:gd name="connsiteY7" fmla="*/ 204505 h 1367246"/>
                <a:gd name="connsiteX8" fmla="*/ 1488165 w 1549399"/>
                <a:gd name="connsiteY8" fmla="*/ 177505 h 1367246"/>
                <a:gd name="connsiteX9" fmla="*/ 1461165 w 1549399"/>
                <a:gd name="connsiteY9" fmla="*/ 150505 h 1367246"/>
                <a:gd name="connsiteX10" fmla="*/ 613892 w 1549399"/>
                <a:gd name="connsiteY10" fmla="*/ 137098 h 1367246"/>
                <a:gd name="connsiteX11" fmla="*/ 585319 w 1549399"/>
                <a:gd name="connsiteY11" fmla="*/ 148933 h 1367246"/>
                <a:gd name="connsiteX12" fmla="*/ 573484 w 1549399"/>
                <a:gd name="connsiteY12" fmla="*/ 177506 h 1367246"/>
                <a:gd name="connsiteX13" fmla="*/ 585319 w 1549399"/>
                <a:gd name="connsiteY13" fmla="*/ 206078 h 1367246"/>
                <a:gd name="connsiteX14" fmla="*/ 613892 w 1549399"/>
                <a:gd name="connsiteY14" fmla="*/ 217913 h 1367246"/>
                <a:gd name="connsiteX15" fmla="*/ 935506 w 1549399"/>
                <a:gd name="connsiteY15" fmla="*/ 217914 h 1367246"/>
                <a:gd name="connsiteX16" fmla="*/ 975914 w 1549399"/>
                <a:gd name="connsiteY16" fmla="*/ 177506 h 1367246"/>
                <a:gd name="connsiteX17" fmla="*/ 975915 w 1549399"/>
                <a:gd name="connsiteY17" fmla="*/ 177506 h 1367246"/>
                <a:gd name="connsiteX18" fmla="*/ 935507 w 1549399"/>
                <a:gd name="connsiteY18" fmla="*/ 137098 h 1367246"/>
                <a:gd name="connsiteX19" fmla="*/ 31023 w 1549399"/>
                <a:gd name="connsiteY19" fmla="*/ 0 h 1367246"/>
                <a:gd name="connsiteX20" fmla="*/ 1518376 w 1549399"/>
                <a:gd name="connsiteY20" fmla="*/ 0 h 1367246"/>
                <a:gd name="connsiteX21" fmla="*/ 1549399 w 1549399"/>
                <a:gd name="connsiteY21" fmla="*/ 31023 h 1367246"/>
                <a:gd name="connsiteX22" fmla="*/ 1549399 w 1549399"/>
                <a:gd name="connsiteY22" fmla="*/ 1336223 h 1367246"/>
                <a:gd name="connsiteX23" fmla="*/ 1518376 w 1549399"/>
                <a:gd name="connsiteY23" fmla="*/ 1367246 h 1367246"/>
                <a:gd name="connsiteX24" fmla="*/ 31023 w 1549399"/>
                <a:gd name="connsiteY24" fmla="*/ 1367246 h 1367246"/>
                <a:gd name="connsiteX25" fmla="*/ 0 w 1549399"/>
                <a:gd name="connsiteY25" fmla="*/ 1336223 h 1367246"/>
                <a:gd name="connsiteX26" fmla="*/ 0 w 1549399"/>
                <a:gd name="connsiteY26" fmla="*/ 31023 h 1367246"/>
                <a:gd name="connsiteX27" fmla="*/ 31023 w 1549399"/>
                <a:gd name="connsiteY27" fmla="*/ 0 h 136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9399" h="1367246">
                  <a:moveTo>
                    <a:pt x="88233" y="150506"/>
                  </a:moveTo>
                  <a:cubicBezTo>
                    <a:pt x="73321" y="150506"/>
                    <a:pt x="61233" y="162594"/>
                    <a:pt x="61233" y="177506"/>
                  </a:cubicBezTo>
                  <a:cubicBezTo>
                    <a:pt x="61233" y="192418"/>
                    <a:pt x="73321" y="204506"/>
                    <a:pt x="88233" y="204506"/>
                  </a:cubicBezTo>
                  <a:cubicBezTo>
                    <a:pt x="103145" y="204506"/>
                    <a:pt x="115233" y="192418"/>
                    <a:pt x="115233" y="177506"/>
                  </a:cubicBezTo>
                  <a:cubicBezTo>
                    <a:pt x="115233" y="162594"/>
                    <a:pt x="103145" y="150506"/>
                    <a:pt x="88233" y="150506"/>
                  </a:cubicBezTo>
                  <a:close/>
                  <a:moveTo>
                    <a:pt x="1461165" y="150505"/>
                  </a:moveTo>
                  <a:cubicBezTo>
                    <a:pt x="1446253" y="150505"/>
                    <a:pt x="1434165" y="162593"/>
                    <a:pt x="1434165" y="177505"/>
                  </a:cubicBezTo>
                  <a:cubicBezTo>
                    <a:pt x="1434165" y="192417"/>
                    <a:pt x="1446253" y="204505"/>
                    <a:pt x="1461165" y="204505"/>
                  </a:cubicBezTo>
                  <a:cubicBezTo>
                    <a:pt x="1476077" y="204505"/>
                    <a:pt x="1488165" y="192417"/>
                    <a:pt x="1488165" y="177505"/>
                  </a:cubicBezTo>
                  <a:cubicBezTo>
                    <a:pt x="1488165" y="162593"/>
                    <a:pt x="1476077" y="150505"/>
                    <a:pt x="1461165" y="150505"/>
                  </a:cubicBezTo>
                  <a:close/>
                  <a:moveTo>
                    <a:pt x="613892" y="137098"/>
                  </a:moveTo>
                  <a:cubicBezTo>
                    <a:pt x="602734" y="137098"/>
                    <a:pt x="592632" y="141621"/>
                    <a:pt x="585319" y="148933"/>
                  </a:cubicBezTo>
                  <a:lnTo>
                    <a:pt x="573484" y="177506"/>
                  </a:lnTo>
                  <a:lnTo>
                    <a:pt x="585319" y="206078"/>
                  </a:lnTo>
                  <a:cubicBezTo>
                    <a:pt x="592632" y="213390"/>
                    <a:pt x="602734" y="217913"/>
                    <a:pt x="613892" y="217913"/>
                  </a:cubicBezTo>
                  <a:lnTo>
                    <a:pt x="935506" y="217914"/>
                  </a:lnTo>
                  <a:cubicBezTo>
                    <a:pt x="957823" y="217914"/>
                    <a:pt x="975914" y="199823"/>
                    <a:pt x="975914" y="177506"/>
                  </a:cubicBezTo>
                  <a:lnTo>
                    <a:pt x="975915" y="177506"/>
                  </a:lnTo>
                  <a:cubicBezTo>
                    <a:pt x="975915" y="155189"/>
                    <a:pt x="957824" y="137098"/>
                    <a:pt x="935507" y="137098"/>
                  </a:cubicBezTo>
                  <a:close/>
                  <a:moveTo>
                    <a:pt x="31023" y="0"/>
                  </a:moveTo>
                  <a:lnTo>
                    <a:pt x="1518376" y="0"/>
                  </a:lnTo>
                  <a:cubicBezTo>
                    <a:pt x="1535510" y="0"/>
                    <a:pt x="1549399" y="13889"/>
                    <a:pt x="1549399" y="31023"/>
                  </a:cubicBezTo>
                  <a:lnTo>
                    <a:pt x="1549399" y="1336223"/>
                  </a:lnTo>
                  <a:cubicBezTo>
                    <a:pt x="1549399" y="1353357"/>
                    <a:pt x="1535510" y="1367246"/>
                    <a:pt x="1518376" y="1367246"/>
                  </a:cubicBezTo>
                  <a:lnTo>
                    <a:pt x="31023" y="1367246"/>
                  </a:lnTo>
                  <a:cubicBezTo>
                    <a:pt x="13889" y="1367246"/>
                    <a:pt x="0" y="1353357"/>
                    <a:pt x="0" y="1336223"/>
                  </a:cubicBezTo>
                  <a:lnTo>
                    <a:pt x="0" y="31023"/>
                  </a:lnTo>
                  <a:cubicBezTo>
                    <a:pt x="0" y="13889"/>
                    <a:pt x="13889" y="0"/>
                    <a:pt x="31023" y="0"/>
                  </a:cubicBezTo>
                  <a:close/>
                </a:path>
              </a:pathLst>
            </a:custGeom>
            <a:gradFill>
              <a:gsLst>
                <a:gs pos="26000">
                  <a:schemeClr val="accent1">
                    <a:lumMod val="5000"/>
                    <a:lumOff val="95000"/>
                    <a:alpha val="30000"/>
                  </a:schemeClr>
                </a:gs>
                <a:gs pos="29000">
                  <a:schemeClr val="accent1">
                    <a:lumMod val="5000"/>
                    <a:lumOff val="95000"/>
                    <a:alpha val="47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5400000" scaled="1"/>
            </a:gra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652444" y="3072266"/>
              <a:ext cx="4738706" cy="0"/>
            </a:xfrm>
            <a:prstGeom prst="line">
              <a:avLst/>
            </a:prstGeom>
            <a:ln>
              <a:solidFill>
                <a:srgbClr val="4C5F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양쪽 모서리가 둥근 사각형 17"/>
            <p:cNvSpPr/>
            <p:nvPr/>
          </p:nvSpPr>
          <p:spPr>
            <a:xfrm>
              <a:off x="2657694" y="1954944"/>
              <a:ext cx="751101" cy="518995"/>
            </a:xfrm>
            <a:prstGeom prst="round2SameRect">
              <a:avLst>
                <a:gd name="adj1" fmla="val 16667"/>
                <a:gd name="adj2" fmla="val 5917"/>
              </a:avLst>
            </a:pr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2581225" y="1197717"/>
              <a:ext cx="904043" cy="1276411"/>
            </a:xfrm>
            <a:custGeom>
              <a:avLst/>
              <a:gdLst>
                <a:gd name="connsiteX0" fmla="*/ 143259 w 295592"/>
                <a:gd name="connsiteY0" fmla="*/ 48903 h 417344"/>
                <a:gd name="connsiteX1" fmla="*/ 78966 w 295592"/>
                <a:gd name="connsiteY1" fmla="*/ 113196 h 417344"/>
                <a:gd name="connsiteX2" fmla="*/ 143259 w 295592"/>
                <a:gd name="connsiteY2" fmla="*/ 177489 h 417344"/>
                <a:gd name="connsiteX3" fmla="*/ 207552 w 295592"/>
                <a:gd name="connsiteY3" fmla="*/ 113196 h 417344"/>
                <a:gd name="connsiteX4" fmla="*/ 143259 w 295592"/>
                <a:gd name="connsiteY4" fmla="*/ 48903 h 417344"/>
                <a:gd name="connsiteX5" fmla="*/ 49266 w 295592"/>
                <a:gd name="connsiteY5" fmla="*/ 0 h 417344"/>
                <a:gd name="connsiteX6" fmla="*/ 246326 w 295592"/>
                <a:gd name="connsiteY6" fmla="*/ 0 h 417344"/>
                <a:gd name="connsiteX7" fmla="*/ 295592 w 295592"/>
                <a:gd name="connsiteY7" fmla="*/ 49266 h 417344"/>
                <a:gd name="connsiteX8" fmla="*/ 295592 w 295592"/>
                <a:gd name="connsiteY8" fmla="*/ 399854 h 417344"/>
                <a:gd name="connsiteX9" fmla="*/ 278102 w 295592"/>
                <a:gd name="connsiteY9" fmla="*/ 417344 h 417344"/>
                <a:gd name="connsiteX10" fmla="*/ 17490 w 295592"/>
                <a:gd name="connsiteY10" fmla="*/ 417344 h 417344"/>
                <a:gd name="connsiteX11" fmla="*/ 0 w 295592"/>
                <a:gd name="connsiteY11" fmla="*/ 399854 h 417344"/>
                <a:gd name="connsiteX12" fmla="*/ 0 w 295592"/>
                <a:gd name="connsiteY12" fmla="*/ 49266 h 417344"/>
                <a:gd name="connsiteX13" fmla="*/ 49266 w 295592"/>
                <a:gd name="connsiteY13" fmla="*/ 0 h 41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592" h="417344">
                  <a:moveTo>
                    <a:pt x="143259" y="48903"/>
                  </a:moveTo>
                  <a:cubicBezTo>
                    <a:pt x="107751" y="48903"/>
                    <a:pt x="78966" y="77688"/>
                    <a:pt x="78966" y="113196"/>
                  </a:cubicBezTo>
                  <a:cubicBezTo>
                    <a:pt x="78966" y="148704"/>
                    <a:pt x="107751" y="177489"/>
                    <a:pt x="143259" y="177489"/>
                  </a:cubicBezTo>
                  <a:cubicBezTo>
                    <a:pt x="178767" y="177489"/>
                    <a:pt x="207552" y="148704"/>
                    <a:pt x="207552" y="113196"/>
                  </a:cubicBezTo>
                  <a:cubicBezTo>
                    <a:pt x="207552" y="77688"/>
                    <a:pt x="178767" y="48903"/>
                    <a:pt x="143259" y="48903"/>
                  </a:cubicBezTo>
                  <a:close/>
                  <a:moveTo>
                    <a:pt x="49266" y="0"/>
                  </a:moveTo>
                  <a:lnTo>
                    <a:pt x="246326" y="0"/>
                  </a:lnTo>
                  <a:cubicBezTo>
                    <a:pt x="273535" y="0"/>
                    <a:pt x="295592" y="22057"/>
                    <a:pt x="295592" y="49266"/>
                  </a:cubicBezTo>
                  <a:lnTo>
                    <a:pt x="295592" y="399854"/>
                  </a:lnTo>
                  <a:cubicBezTo>
                    <a:pt x="295592" y="409513"/>
                    <a:pt x="287761" y="417344"/>
                    <a:pt x="278102" y="417344"/>
                  </a:cubicBezTo>
                  <a:lnTo>
                    <a:pt x="17490" y="417344"/>
                  </a:lnTo>
                  <a:cubicBezTo>
                    <a:pt x="7831" y="417344"/>
                    <a:pt x="0" y="409513"/>
                    <a:pt x="0" y="399854"/>
                  </a:cubicBezTo>
                  <a:lnTo>
                    <a:pt x="0" y="49266"/>
                  </a:lnTo>
                  <a:cubicBezTo>
                    <a:pt x="0" y="22057"/>
                    <a:pt x="22057" y="0"/>
                    <a:pt x="49266" y="0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2825161" y="1334979"/>
              <a:ext cx="393269" cy="393269"/>
            </a:xfrm>
            <a:prstGeom prst="ellipse">
              <a:avLst/>
            </a:prstGeom>
            <a:noFill/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chemeClr val="bg1">
                      <a:lumMod val="6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953462" y="3345446"/>
              <a:ext cx="4136663" cy="2549474"/>
            </a:xfrm>
            <a:prstGeom prst="roundRect">
              <a:avLst>
                <a:gd name="adj" fmla="val 6785"/>
              </a:avLst>
            </a:pr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  <a:scene3d>
              <a:camera prst="orthographicFront"/>
              <a:lightRig rig="threePt" dir="t"/>
            </a:scene3d>
            <a:sp3d>
              <a:bevelT w="381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039939" y="3413612"/>
              <a:ext cx="3963707" cy="2422265"/>
            </a:xfrm>
            <a:prstGeom prst="roundRect">
              <a:avLst>
                <a:gd name="adj" fmla="val 339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181395" y="238971"/>
              <a:ext cx="952596" cy="1312060"/>
            </a:xfrm>
            <a:custGeom>
              <a:avLst/>
              <a:gdLst>
                <a:gd name="connsiteX0" fmla="*/ 0 w 297180"/>
                <a:gd name="connsiteY0" fmla="*/ 0 h 461878"/>
                <a:gd name="connsiteX1" fmla="*/ 190500 w 297180"/>
                <a:gd name="connsiteY1" fmla="*/ 434340 h 461878"/>
                <a:gd name="connsiteX2" fmla="*/ 297180 w 297180"/>
                <a:gd name="connsiteY2" fmla="*/ 381000 h 461878"/>
                <a:gd name="connsiteX0" fmla="*/ 0 w 297180"/>
                <a:gd name="connsiteY0" fmla="*/ 0 h 422545"/>
                <a:gd name="connsiteX1" fmla="*/ 169069 w 297180"/>
                <a:gd name="connsiteY1" fmla="*/ 372428 h 422545"/>
                <a:gd name="connsiteX2" fmla="*/ 297180 w 297180"/>
                <a:gd name="connsiteY2" fmla="*/ 381000 h 422545"/>
                <a:gd name="connsiteX0" fmla="*/ 0 w 311467"/>
                <a:gd name="connsiteY0" fmla="*/ 0 h 429993"/>
                <a:gd name="connsiteX1" fmla="*/ 169069 w 311467"/>
                <a:gd name="connsiteY1" fmla="*/ 372428 h 429993"/>
                <a:gd name="connsiteX2" fmla="*/ 311467 w 311467"/>
                <a:gd name="connsiteY2" fmla="*/ 392906 h 429993"/>
                <a:gd name="connsiteX0" fmla="*/ 0 w 311467"/>
                <a:gd name="connsiteY0" fmla="*/ 0 h 429000"/>
                <a:gd name="connsiteX1" fmla="*/ 169069 w 311467"/>
                <a:gd name="connsiteY1" fmla="*/ 372428 h 429000"/>
                <a:gd name="connsiteX2" fmla="*/ 311467 w 311467"/>
                <a:gd name="connsiteY2" fmla="*/ 392906 h 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467" h="429000">
                  <a:moveTo>
                    <a:pt x="0" y="0"/>
                  </a:moveTo>
                  <a:cubicBezTo>
                    <a:pt x="70485" y="185420"/>
                    <a:pt x="117158" y="306944"/>
                    <a:pt x="169069" y="372428"/>
                  </a:cubicBezTo>
                  <a:cubicBezTo>
                    <a:pt x="220980" y="437912"/>
                    <a:pt x="263842" y="448945"/>
                    <a:pt x="311467" y="392906"/>
                  </a:cubicBezTo>
                </a:path>
              </a:pathLst>
            </a:custGeom>
            <a:noFill/>
            <a:ln w="107950" cap="rnd">
              <a:solidFill>
                <a:schemeClr val="tx1"/>
              </a:solidFill>
              <a:miter lim="800000"/>
            </a:ln>
            <a:scene3d>
              <a:camera prst="orthographicFront"/>
              <a:lightRig rig="flat" dir="t"/>
            </a:scene3d>
            <a:sp3d prstMaterial="dkEdge">
              <a:bevelT w="190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5557043" y="3295182"/>
            <a:ext cx="2487961" cy="1951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授课教师：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spcAft>
                <a:spcPts val="3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淮阴工学院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应用技术学院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ts val="6400"/>
              </a:lnSpc>
            </a:pPr>
            <a:r>
              <a:rPr lang="zh-TW" altLang="en-US" sz="6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流風體W3(P)" panose="03000300000000000000" pitchFamily="66" charset="-120"/>
                <a:ea typeface="華康流風體W3(P)" panose="03000300000000000000" pitchFamily="66" charset="-120"/>
              </a:rPr>
              <a:t>陶志行</a:t>
            </a:r>
            <a:endParaRPr lang="en-US" altLang="zh-TW" sz="60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자유형 57"/>
          <p:cNvSpPr/>
          <p:nvPr/>
        </p:nvSpPr>
        <p:spPr>
          <a:xfrm>
            <a:off x="-1" y="0"/>
            <a:ext cx="3712171" cy="6858000"/>
          </a:xfrm>
          <a:custGeom>
            <a:avLst/>
            <a:gdLst>
              <a:gd name="connsiteX0" fmla="*/ 0 w 3712171"/>
              <a:gd name="connsiteY0" fmla="*/ 0 h 6858000"/>
              <a:gd name="connsiteX1" fmla="*/ 1789581 w 3712171"/>
              <a:gd name="connsiteY1" fmla="*/ 0 h 6858000"/>
              <a:gd name="connsiteX2" fmla="*/ 3712171 w 3712171"/>
              <a:gd name="connsiteY2" fmla="*/ 6858000 h 6858000"/>
              <a:gd name="connsiteX3" fmla="*/ 0 w 37121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2171" h="6858000">
                <a:moveTo>
                  <a:pt x="0" y="0"/>
                </a:moveTo>
                <a:lnTo>
                  <a:pt x="1789581" y="0"/>
                </a:lnTo>
                <a:lnTo>
                  <a:pt x="37121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9" name="자유형 58"/>
          <p:cNvSpPr/>
          <p:nvPr/>
        </p:nvSpPr>
        <p:spPr>
          <a:xfrm flipH="1">
            <a:off x="8479829" y="0"/>
            <a:ext cx="3712171" cy="6858000"/>
          </a:xfrm>
          <a:custGeom>
            <a:avLst/>
            <a:gdLst>
              <a:gd name="connsiteX0" fmla="*/ 0 w 3712171"/>
              <a:gd name="connsiteY0" fmla="*/ 0 h 6858000"/>
              <a:gd name="connsiteX1" fmla="*/ 1789581 w 3712171"/>
              <a:gd name="connsiteY1" fmla="*/ 0 h 6858000"/>
              <a:gd name="connsiteX2" fmla="*/ 3712171 w 3712171"/>
              <a:gd name="connsiteY2" fmla="*/ 6858000 h 6858000"/>
              <a:gd name="connsiteX3" fmla="*/ 0 w 37121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2171" h="6858000">
                <a:moveTo>
                  <a:pt x="0" y="0"/>
                </a:moveTo>
                <a:lnTo>
                  <a:pt x="1789581" y="0"/>
                </a:lnTo>
                <a:lnTo>
                  <a:pt x="37121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0" name="자유형 59"/>
          <p:cNvSpPr/>
          <p:nvPr/>
        </p:nvSpPr>
        <p:spPr>
          <a:xfrm>
            <a:off x="8484972" y="0"/>
            <a:ext cx="3402228" cy="6866237"/>
          </a:xfrm>
          <a:custGeom>
            <a:avLst/>
            <a:gdLst>
              <a:gd name="connsiteX0" fmla="*/ 1907318 w 3402228"/>
              <a:gd name="connsiteY0" fmla="*/ 0 h 6866237"/>
              <a:gd name="connsiteX1" fmla="*/ 2040890 w 3402228"/>
              <a:gd name="connsiteY1" fmla="*/ 0 h 6866237"/>
              <a:gd name="connsiteX2" fmla="*/ 2049678 w 3402228"/>
              <a:gd name="connsiteY2" fmla="*/ 19049 h 6866237"/>
              <a:gd name="connsiteX3" fmla="*/ 3402228 w 3402228"/>
              <a:gd name="connsiteY3" fmla="*/ 1352549 h 6866237"/>
              <a:gd name="connsiteX4" fmla="*/ 1992528 w 3402228"/>
              <a:gd name="connsiteY4" fmla="*/ 2476499 h 6866237"/>
              <a:gd name="connsiteX5" fmla="*/ 3326028 w 3402228"/>
              <a:gd name="connsiteY5" fmla="*/ 3352799 h 6866237"/>
              <a:gd name="connsiteX6" fmla="*/ 1059078 w 3402228"/>
              <a:gd name="connsiteY6" fmla="*/ 6857999 h 6866237"/>
              <a:gd name="connsiteX7" fmla="*/ 0 w 3402228"/>
              <a:gd name="connsiteY7" fmla="*/ 6866237 h 686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02228" h="6866237">
                <a:moveTo>
                  <a:pt x="1907318" y="0"/>
                </a:moveTo>
                <a:lnTo>
                  <a:pt x="2040890" y="0"/>
                </a:lnTo>
                <a:lnTo>
                  <a:pt x="2049678" y="19049"/>
                </a:lnTo>
                <a:lnTo>
                  <a:pt x="3402228" y="1352549"/>
                </a:lnTo>
                <a:lnTo>
                  <a:pt x="1992528" y="2476499"/>
                </a:lnTo>
                <a:lnTo>
                  <a:pt x="3326028" y="3352799"/>
                </a:lnTo>
                <a:lnTo>
                  <a:pt x="1059078" y="6857999"/>
                </a:lnTo>
                <a:lnTo>
                  <a:pt x="0" y="6866237"/>
                </a:lnTo>
                <a:close/>
              </a:path>
            </a:pathLst>
          </a:custGeom>
          <a:solidFill>
            <a:schemeClr val="tx1">
              <a:alpha val="31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1" name="자유형 70"/>
          <p:cNvSpPr/>
          <p:nvPr/>
        </p:nvSpPr>
        <p:spPr>
          <a:xfrm flipH="1">
            <a:off x="293816" y="-12700"/>
            <a:ext cx="3402228" cy="6866237"/>
          </a:xfrm>
          <a:custGeom>
            <a:avLst/>
            <a:gdLst>
              <a:gd name="connsiteX0" fmla="*/ 1907318 w 3402228"/>
              <a:gd name="connsiteY0" fmla="*/ 0 h 6866237"/>
              <a:gd name="connsiteX1" fmla="*/ 2040890 w 3402228"/>
              <a:gd name="connsiteY1" fmla="*/ 0 h 6866237"/>
              <a:gd name="connsiteX2" fmla="*/ 2049678 w 3402228"/>
              <a:gd name="connsiteY2" fmla="*/ 19049 h 6866237"/>
              <a:gd name="connsiteX3" fmla="*/ 3402228 w 3402228"/>
              <a:gd name="connsiteY3" fmla="*/ 1352549 h 6866237"/>
              <a:gd name="connsiteX4" fmla="*/ 1992528 w 3402228"/>
              <a:gd name="connsiteY4" fmla="*/ 2476499 h 6866237"/>
              <a:gd name="connsiteX5" fmla="*/ 3326028 w 3402228"/>
              <a:gd name="connsiteY5" fmla="*/ 3352799 h 6866237"/>
              <a:gd name="connsiteX6" fmla="*/ 1059078 w 3402228"/>
              <a:gd name="connsiteY6" fmla="*/ 6857999 h 6866237"/>
              <a:gd name="connsiteX7" fmla="*/ 0 w 3402228"/>
              <a:gd name="connsiteY7" fmla="*/ 6866237 h 686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02228" h="6866237">
                <a:moveTo>
                  <a:pt x="1907318" y="0"/>
                </a:moveTo>
                <a:lnTo>
                  <a:pt x="2040890" y="0"/>
                </a:lnTo>
                <a:lnTo>
                  <a:pt x="2049678" y="19049"/>
                </a:lnTo>
                <a:lnTo>
                  <a:pt x="3402228" y="1352549"/>
                </a:lnTo>
                <a:lnTo>
                  <a:pt x="1992528" y="2476499"/>
                </a:lnTo>
                <a:lnTo>
                  <a:pt x="3326028" y="3352799"/>
                </a:lnTo>
                <a:lnTo>
                  <a:pt x="1059078" y="6857999"/>
                </a:lnTo>
                <a:lnTo>
                  <a:pt x="0" y="6866237"/>
                </a:lnTo>
                <a:close/>
              </a:path>
            </a:pathLst>
          </a:custGeom>
          <a:solidFill>
            <a:schemeClr val="tx1">
              <a:alpha val="31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1A06830-623B-4822-B0F6-926EEABFB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000" y="3726000"/>
            <a:ext cx="1213948" cy="1192774"/>
          </a:xfrm>
          <a:prstGeom prst="rect">
            <a:avLst/>
          </a:prstGeom>
        </p:spPr>
      </p:pic>
      <p:sp>
        <p:nvSpPr>
          <p:cNvPr id="44" name="타원 43"/>
          <p:cNvSpPr/>
          <p:nvPr/>
        </p:nvSpPr>
        <p:spPr>
          <a:xfrm>
            <a:off x="4443267" y="3810794"/>
            <a:ext cx="1027299" cy="1027299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805C04-3D0D-4E60-A08E-AD5F1DA8CB30}"/>
              </a:ext>
            </a:extLst>
          </p:cNvPr>
          <p:cNvSpPr txBox="1"/>
          <p:nvPr/>
        </p:nvSpPr>
        <p:spPr>
          <a:xfrm>
            <a:off x="4374000" y="5191953"/>
            <a:ext cx="3671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i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tau1039@163.com</a:t>
            </a:r>
            <a:endParaRPr lang="zh-TW" altLang="en-US" sz="2400" i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51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7.8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面向对象之构造方法、块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0" y="937132"/>
            <a:ext cx="11149794" cy="5314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构造方法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lvl="0" indent="-354013"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作用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构建</a:t>
            </a:r>
            <a:r>
              <a:rPr lang="en-US" altLang="zh-CN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</a:t>
            </a:r>
            <a:r>
              <a:rPr lang="en-US" altLang="zh-CN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当前类的对象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lvl="0" indent="-354013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语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法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权限修饰符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特征修饰符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返回值类型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　　　　　　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方法名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参数列表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b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抛出异常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 marL="1439863" lvl="0">
              <a:spcAft>
                <a:spcPts val="600"/>
              </a:spcAft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创建一个对象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当前类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1439863" lvl="0">
              <a:spcAft>
                <a:spcPts val="600"/>
              </a:spcAft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返回对象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 marL="1439863" lvl="0">
              <a:spcAft>
                <a:spcPts val="1200"/>
              </a:spcAft>
            </a:pP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536575" lvl="0" indent="-354013"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用法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通过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关键字调用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lvl="0" indent="-354013"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特点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每一个类都有构造方法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若自己在类中没有定义，系统默认提供一个</a:t>
            </a:r>
            <a:br>
              <a:rPr lang="en-US" altLang="zh-CN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无参数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的构造方法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；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若在类中自己定义了构造方法，则默认无参数的</a:t>
            </a:r>
            <a:br>
              <a:rPr lang="en-US" altLang="zh-CN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构造方法即被覆盖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438275" lvl="0">
              <a:spcAft>
                <a:spcPts val="1200"/>
              </a:spcAft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构造方法是否存在方法重载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　</a:t>
            </a:r>
            <a:endParaRPr lang="zh-CN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D452B8B-D262-4BC8-A151-BD77B25C5796}"/>
              </a:ext>
            </a:extLst>
          </p:cNvPr>
          <p:cNvSpPr/>
          <p:nvPr/>
        </p:nvSpPr>
        <p:spPr>
          <a:xfrm>
            <a:off x="7308000" y="196200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与类名一致的</a:t>
            </a:r>
            <a:endParaRPr lang="zh-TW" altLang="en-US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A239D37A-BA73-4B3B-AE84-E1BA411B1750}"/>
              </a:ext>
            </a:extLst>
          </p:cNvPr>
          <p:cNvCxnSpPr/>
          <p:nvPr/>
        </p:nvCxnSpPr>
        <p:spPr>
          <a:xfrm>
            <a:off x="3996000" y="2182368"/>
            <a:ext cx="1728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C6C03866-685E-40EB-83FE-64947C5C42BE}"/>
              </a:ext>
            </a:extLst>
          </p:cNvPr>
          <p:cNvCxnSpPr/>
          <p:nvPr/>
        </p:nvCxnSpPr>
        <p:spPr>
          <a:xfrm>
            <a:off x="5796000" y="2182368"/>
            <a:ext cx="1548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9996BF8D-3EC5-427E-8D1F-936983FB730D}"/>
              </a:ext>
            </a:extLst>
          </p:cNvPr>
          <p:cNvSpPr/>
          <p:nvPr/>
        </p:nvSpPr>
        <p:spPr>
          <a:xfrm>
            <a:off x="6418481" y="5916984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存在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构造方法重载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61FB2FC-454B-4013-BCB6-542EA48525A8}"/>
              </a:ext>
            </a:extLst>
          </p:cNvPr>
          <p:cNvSpPr/>
          <p:nvPr/>
        </p:nvSpPr>
        <p:spPr>
          <a:xfrm>
            <a:off x="6096000" y="2412000"/>
            <a:ext cx="6035304" cy="2281009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>
            <a:spAutoFit/>
          </a:bodyPr>
          <a:lstStyle/>
          <a:p>
            <a:pPr marL="0" lvl="1" algn="just" latinLnBrk="0" hangingPunct="0">
              <a:lnSpc>
                <a:spcPts val="2000"/>
              </a:lnSpc>
              <a:spcAft>
                <a:spcPts val="600"/>
              </a:spcAft>
              <a:buSzPct val="80000"/>
              <a:defRPr/>
            </a:pP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Person{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tabLst>
                <a:tab pos="622300" algn="l"/>
              </a:tabLst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String name; 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tabLst>
                <a:tab pos="622300" algn="l"/>
              </a:tabLst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　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public int age;</a:t>
            </a:r>
          </a:p>
          <a:p>
            <a:pPr marL="0" lvl="1" algn="just" latinLnBrk="0" hangingPunct="0">
              <a:lnSpc>
                <a:spcPts val="2000"/>
              </a:lnSpc>
              <a:spcAft>
                <a:spcPts val="600"/>
              </a:spcAft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String sex;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tabLst>
                <a:tab pos="622300" algn="l"/>
              </a:tabLst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</a:t>
            </a:r>
            <a:r>
              <a:rPr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Person()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sz="16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只有这个特殊的方法</a:t>
            </a:r>
            <a:r>
              <a:rPr lang="zh-TW" altLang="en-US" sz="16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16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名字是</a:t>
            </a:r>
            <a:r>
              <a:rPr lang="zh-CN" altLang="en-US" sz="1600" b="1" u="heavy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大写字母</a:t>
            </a:r>
            <a:r>
              <a:rPr lang="zh-TW" altLang="en-US" sz="16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开头</a:t>
            </a:r>
            <a:endParaRPr lang="en-US" altLang="zh-CN" sz="1600" b="1" u="heavy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00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　　</a:t>
            </a:r>
            <a:r>
              <a:rPr lang="en-US" altLang="zh-CN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System.out.println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("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我是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Person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类的构造方法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");</a:t>
            </a:r>
            <a:endParaRPr lang="en-US" altLang="zh-CN" sz="1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6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4A2029F-B657-49C5-8083-D06C126E8755}"/>
              </a:ext>
            </a:extLst>
          </p:cNvPr>
          <p:cNvSpPr/>
          <p:nvPr/>
        </p:nvSpPr>
        <p:spPr>
          <a:xfrm>
            <a:off x="1487424" y="3702207"/>
            <a:ext cx="3425952" cy="418301"/>
          </a:xfrm>
          <a:prstGeom prst="rect">
            <a:avLst/>
          </a:prstGeom>
          <a:solidFill>
            <a:srgbClr val="FFFF00"/>
          </a:solidFill>
        </p:spPr>
        <p:txBody>
          <a:bodyPr wrap="none">
            <a:noAutofit/>
          </a:bodyPr>
          <a:lstStyle/>
          <a:p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　　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Person();</a:t>
            </a:r>
            <a:endParaRPr lang="zh-TW" altLang="en-US" sz="20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ED7317A-3D8A-4B06-88FA-11F4AD1CBB32}"/>
              </a:ext>
            </a:extLst>
          </p:cNvPr>
          <p:cNvSpPr/>
          <p:nvPr/>
        </p:nvSpPr>
        <p:spPr>
          <a:xfrm>
            <a:off x="1615364" y="3762816"/>
            <a:ext cx="1517980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 latinLnBrk="0" hangingPunct="0">
              <a:lnSpc>
                <a:spcPts val="2000"/>
              </a:lnSpc>
              <a:buSzPct val="80000"/>
              <a:tabLst>
                <a:tab pos="622300" algn="l"/>
              </a:tabLst>
              <a:defRPr/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 p =</a:t>
            </a:r>
          </a:p>
        </p:txBody>
      </p:sp>
    </p:spTree>
    <p:extLst>
      <p:ext uri="{BB962C8B-B14F-4D97-AF65-F5344CB8AC3E}">
        <p14:creationId xmlns:p14="http://schemas.microsoft.com/office/powerpoint/2010/main" val="403290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5" grpId="0" animBg="1"/>
      <p:bldP spid="8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853165" y="1474376"/>
            <a:ext cx="503531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1588" algn="just" latinLnBrk="0" hangingPunct="0">
              <a:lnSpc>
                <a:spcPts val="3000"/>
              </a:lnSpc>
              <a:spcAft>
                <a:spcPts val="1200"/>
              </a:spcAft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构造方法是否存在方法重载？</a:t>
            </a:r>
          </a:p>
          <a:p>
            <a:pPr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Ans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存在构造方法重载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D1F9C4B-8EC7-4F78-B885-4AC79DCE6A2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rcRect t="-1" r="40900" b="23201"/>
          <a:stretch/>
        </p:blipFill>
        <p:spPr>
          <a:xfrm>
            <a:off x="3079355" y="180000"/>
            <a:ext cx="8930089" cy="652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918DE6E-A085-445D-9B64-CF9D7F69D68A}"/>
              </a:ext>
            </a:extLst>
          </p:cNvPr>
          <p:cNvSpPr/>
          <p:nvPr/>
        </p:nvSpPr>
        <p:spPr>
          <a:xfrm>
            <a:off x="7815072" y="4730496"/>
            <a:ext cx="4137683" cy="17106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2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873558" y="1559720"/>
            <a:ext cx="60512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 hangingPunct="0">
              <a:lnSpc>
                <a:spcPts val="3000"/>
              </a:lnSpc>
              <a:spcAft>
                <a:spcPts val="1200"/>
              </a:spcAft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为什么要定义构造方法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  <a:b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什么时候需要设计构造方法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   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algn="just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Ans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在创建对象的同时，想要一并做一些</a:t>
            </a:r>
            <a:b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 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事情，而默认提供的构造方法是不做</a:t>
            </a:r>
            <a:b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 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任何事情的，这个时候我们可以自己</a:t>
            </a:r>
            <a:b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定义构造方法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在无参数的构造方法</a:t>
            </a:r>
            <a:b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</a:t>
            </a:r>
            <a:r>
              <a:rPr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内设计代码来做事，也可以定义为带</a:t>
            </a:r>
            <a:b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　</a:t>
            </a:r>
            <a:r>
              <a:rPr lang="zh-TW" altLang="en-US" sz="2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参数的构造方法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5E25C63-A7AE-4141-B382-1A0225652369}"/>
              </a:ext>
            </a:extLst>
          </p:cNvPr>
          <p:cNvSpPr/>
          <p:nvPr/>
        </p:nvSpPr>
        <p:spPr>
          <a:xfrm>
            <a:off x="7924800" y="1531878"/>
            <a:ext cx="4065744" cy="3794244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>
            <a:spAutoFit/>
          </a:bodyPr>
          <a:lstStyle/>
          <a:p>
            <a:pPr marL="0" lvl="1" algn="just" latinLnBrk="0" hangingPunct="0">
              <a:lnSpc>
                <a:spcPts val="2000"/>
              </a:lnSpc>
              <a:spcAft>
                <a:spcPts val="600"/>
              </a:spcAft>
              <a:buSzPct val="80000"/>
              <a:defRPr/>
            </a:pP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Person{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tabLst>
                <a:tab pos="622300" algn="l"/>
              </a:tabLst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String name; 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tabLst>
                <a:tab pos="622300" algn="l"/>
              </a:tabLst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　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public int age;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String sex;</a:t>
            </a:r>
          </a:p>
          <a:p>
            <a:pPr marL="0" lvl="1" algn="just" latinLnBrk="0" hangingPunct="0">
              <a:lnSpc>
                <a:spcPts val="2000"/>
              </a:lnSpc>
              <a:spcAft>
                <a:spcPts val="600"/>
              </a:spcAft>
              <a:buSzPct val="80000"/>
              <a:defRPr/>
            </a:pP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0" lvl="1" algn="just" latinLnBrk="0" hangingPunct="0">
              <a:lnSpc>
                <a:spcPts val="2000"/>
              </a:lnSpc>
              <a:spcAft>
                <a:spcPts val="600"/>
              </a:spcAft>
              <a:buSzPct val="80000"/>
              <a:defRPr/>
            </a:pP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MainMethod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 marL="0" lvl="1" algn="just" latinLnBrk="0" hangingPunct="0">
              <a:lnSpc>
                <a:spcPts val="2000"/>
              </a:lnSpc>
              <a:spcAft>
                <a:spcPts val="600"/>
              </a:spcAft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static void main(String[] </a:t>
            </a:r>
            <a:r>
              <a:rPr lang="en-US" altLang="zh-TW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 algn="just" latinLnBrk="0" hangingPunct="0">
              <a:lnSpc>
                <a:spcPts val="2000"/>
              </a:lnSpc>
              <a:spcAft>
                <a:spcPts val="600"/>
              </a:spcAft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 p = new 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Person()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p.name = "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陶志行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p.age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20;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p.sex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"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男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AA72BC7-D0E3-4356-8802-7D412AD7284C}"/>
              </a:ext>
            </a:extLst>
          </p:cNvPr>
          <p:cNvSpPr/>
          <p:nvPr/>
        </p:nvSpPr>
        <p:spPr>
          <a:xfrm>
            <a:off x="7924799" y="762856"/>
            <a:ext cx="4065743" cy="5230534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>
            <a:spAutoFit/>
          </a:bodyPr>
          <a:lstStyle/>
          <a:p>
            <a:pPr marL="0" lvl="1" algn="just" latinLnBrk="0" hangingPunct="0">
              <a:lnSpc>
                <a:spcPts val="2000"/>
              </a:lnSpc>
              <a:spcAft>
                <a:spcPts val="600"/>
              </a:spcAft>
              <a:buSzPct val="80000"/>
              <a:defRPr/>
            </a:pP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Person{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tabLst>
                <a:tab pos="622300" algn="l"/>
              </a:tabLst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String name; 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tabLst>
                <a:tab pos="622300" algn="l"/>
              </a:tabLst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　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public int age;</a:t>
            </a:r>
          </a:p>
          <a:p>
            <a:pPr marL="0" lvl="1" algn="just" latinLnBrk="0" hangingPunct="0">
              <a:lnSpc>
                <a:spcPts val="2000"/>
              </a:lnSpc>
              <a:spcAft>
                <a:spcPts val="600"/>
              </a:spcAft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String sex;</a:t>
            </a:r>
          </a:p>
          <a:p>
            <a:pPr marL="0" lvl="1" algn="just" latinLnBrk="0" hangingPunct="0">
              <a:lnSpc>
                <a:spcPts val="2000"/>
              </a:lnSpc>
              <a:spcAft>
                <a:spcPts val="600"/>
              </a:spcAft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Person()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endParaRPr lang="en-US" altLang="zh-TW" sz="1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endParaRPr lang="en-US" altLang="zh-TW" sz="1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endParaRPr lang="en-US" altLang="zh-TW" sz="1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0" lvl="1" algn="just" latinLnBrk="0" hangingPunct="0">
              <a:lnSpc>
                <a:spcPts val="2000"/>
              </a:lnSpc>
              <a:spcAft>
                <a:spcPts val="600"/>
              </a:spcAft>
              <a:buSzPct val="80000"/>
              <a:defRPr/>
            </a:pP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0" lvl="1" algn="just" latinLnBrk="0" hangingPunct="0">
              <a:lnSpc>
                <a:spcPts val="2000"/>
              </a:lnSpc>
              <a:spcAft>
                <a:spcPts val="600"/>
              </a:spcAft>
              <a:buSzPct val="80000"/>
              <a:defRPr/>
            </a:pP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MainMethod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 marL="0" lvl="1" algn="just" latinLnBrk="0" hangingPunct="0">
              <a:lnSpc>
                <a:spcPts val="2000"/>
              </a:lnSpc>
              <a:spcAft>
                <a:spcPts val="600"/>
              </a:spcAft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static void main(String[] </a:t>
            </a:r>
            <a:r>
              <a:rPr lang="en-US" altLang="zh-TW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 algn="just" latinLnBrk="0" hangingPunct="0">
              <a:lnSpc>
                <a:spcPts val="2000"/>
              </a:lnSpc>
              <a:spcAft>
                <a:spcPts val="600"/>
              </a:spcAft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 p = new 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Person()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p.name = "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陶志行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p.age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20;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p.sex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"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男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66CB44-1141-4F37-B0B9-7429D649E2D2}"/>
              </a:ext>
            </a:extLst>
          </p:cNvPr>
          <p:cNvSpPr/>
          <p:nvPr/>
        </p:nvSpPr>
        <p:spPr>
          <a:xfrm>
            <a:off x="7850317" y="2256109"/>
            <a:ext cx="2469583" cy="844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p.name = "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陶志行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p.age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20;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p.sex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"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男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EE02683-DF63-4C66-8C68-F9D43BE92276}"/>
              </a:ext>
            </a:extLst>
          </p:cNvPr>
          <p:cNvSpPr/>
          <p:nvPr/>
        </p:nvSpPr>
        <p:spPr>
          <a:xfrm>
            <a:off x="8297974" y="2290086"/>
            <a:ext cx="234000" cy="7740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DDD4207-3FFD-43F2-8608-27663D3812AC}"/>
              </a:ext>
            </a:extLst>
          </p:cNvPr>
          <p:cNvSpPr/>
          <p:nvPr/>
        </p:nvSpPr>
        <p:spPr>
          <a:xfrm>
            <a:off x="8284337" y="4553859"/>
            <a:ext cx="2105044" cy="84471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37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7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8" grpId="0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7.8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面向对象之构造方法、块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构造方法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23999" y="1401695"/>
            <a:ext cx="4872001" cy="48494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800"/>
              </a:lnSpc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Person{</a:t>
            </a:r>
          </a:p>
          <a:p>
            <a:pPr>
              <a:lnSpc>
                <a:spcPts val="2800"/>
              </a:lnSpc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String name; </a:t>
            </a:r>
          </a:p>
          <a:p>
            <a:pPr>
              <a:lnSpc>
                <a:spcPts val="2800"/>
              </a:lnSpc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int age;</a:t>
            </a:r>
          </a:p>
          <a:p>
            <a:pPr>
              <a:lnSpc>
                <a:spcPts val="2800"/>
              </a:lnSpc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String sex;</a:t>
            </a:r>
          </a:p>
          <a:p>
            <a:pPr>
              <a:lnSpc>
                <a:spcPts val="2800"/>
              </a:lnSpc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(){</a:t>
            </a:r>
          </a:p>
          <a:p>
            <a:pPr>
              <a:lnSpc>
                <a:spcPts val="2800"/>
              </a:lnSpc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name = "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陶志行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</a:t>
            </a:r>
          </a:p>
          <a:p>
            <a:pPr>
              <a:lnSpc>
                <a:spcPts val="2800"/>
              </a:lnSpc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age = 20;</a:t>
            </a:r>
          </a:p>
          <a:p>
            <a:pPr>
              <a:lnSpc>
                <a:spcPts val="2800"/>
              </a:lnSpc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sex = "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男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</a:t>
            </a:r>
          </a:p>
          <a:p>
            <a:pPr>
              <a:lnSpc>
                <a:spcPts val="2800"/>
              </a:lnSpc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800"/>
              </a:lnSpc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2800"/>
              </a:lnSpc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MainMethod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2800"/>
              </a:lnSpc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static void main(…)</a:t>
            </a:r>
          </a:p>
          <a:p>
            <a:pPr>
              <a:lnSpc>
                <a:spcPts val="2800"/>
              </a:lnSpc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Person p = 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Person()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800"/>
              </a:lnSpc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2800"/>
              </a:lnSpc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35755" y="1605830"/>
            <a:ext cx="648000" cy="326750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2AC56A1-1D0C-4A7C-BB08-02F7866CACF3}"/>
              </a:ext>
            </a:extLst>
          </p:cNvPr>
          <p:cNvSpPr/>
          <p:nvPr/>
        </p:nvSpPr>
        <p:spPr>
          <a:xfrm>
            <a:off x="1444059" y="3096491"/>
            <a:ext cx="648000" cy="139238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8D7D2409-851C-46A4-BA91-5B5DCA126D10}"/>
              </a:ext>
            </a:extLst>
          </p:cNvPr>
          <p:cNvSpPr/>
          <p:nvPr/>
        </p:nvSpPr>
        <p:spPr>
          <a:xfrm>
            <a:off x="535755" y="5174672"/>
            <a:ext cx="648000" cy="145777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D927CEF-75D7-49A4-B405-700A04182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3207" y="4198776"/>
            <a:ext cx="1903599" cy="2567876"/>
          </a:xfrm>
          <a:prstGeom prst="rect">
            <a:avLst/>
          </a:prstGeom>
        </p:spPr>
      </p:pic>
      <p:sp>
        <p:nvSpPr>
          <p:cNvPr id="18" name="想法泡泡: 雲朵 17">
            <a:extLst>
              <a:ext uri="{FF2B5EF4-FFF2-40B4-BE49-F238E27FC236}">
                <a16:creationId xmlns:a16="http://schemas.microsoft.com/office/drawing/2014/main" id="{CEAB3528-5853-4626-BE84-7EAFC253E737}"/>
              </a:ext>
            </a:extLst>
          </p:cNvPr>
          <p:cNvSpPr/>
          <p:nvPr/>
        </p:nvSpPr>
        <p:spPr>
          <a:xfrm>
            <a:off x="6002003" y="1540710"/>
            <a:ext cx="5139443" cy="1930046"/>
          </a:xfrm>
          <a:prstGeom prst="cloudCallout">
            <a:avLst>
              <a:gd name="adj1" fmla="val -31646"/>
              <a:gd name="adj2" fmla="val 105944"/>
            </a:avLst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TW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难道所有创建的对象都叫做 陶志行 吗？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C2EBA67-FE9C-4C9F-BF6C-0F8078966DCB}"/>
              </a:ext>
            </a:extLst>
          </p:cNvPr>
          <p:cNvSpPr/>
          <p:nvPr/>
        </p:nvSpPr>
        <p:spPr>
          <a:xfrm>
            <a:off x="6151434" y="1367934"/>
            <a:ext cx="6040566" cy="539871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Person{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String name; 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int age;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String sex;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Person(String n,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a,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 s){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name = n;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age = a;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sex = s;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MainMethod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28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static void main( String[]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Person p =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Person("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陶志行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",20,"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男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28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814DCC-3D5B-491E-A381-675F190E803A}"/>
              </a:ext>
            </a:extLst>
          </p:cNvPr>
          <p:cNvSpPr/>
          <p:nvPr/>
        </p:nvSpPr>
        <p:spPr>
          <a:xfrm>
            <a:off x="9234000" y="3186000"/>
            <a:ext cx="599523" cy="328167"/>
          </a:xfrm>
          <a:prstGeom prst="rect">
            <a:avLst/>
          </a:prstGeom>
          <a:solidFill>
            <a:srgbClr val="014A59"/>
          </a:solidFill>
        </p:spPr>
        <p:txBody>
          <a:bodyPr wrap="none" lIns="0" tIns="0" rIns="0" bIns="0">
            <a:spAutoFit/>
          </a:bodyPr>
          <a:lstStyle/>
          <a:p>
            <a:pPr lvl="0">
              <a:lnSpc>
                <a:spcPts val="2800"/>
              </a:lnSpc>
            </a:pPr>
            <a:r>
              <a:rPr lang="en-US" altLang="zh-TW" sz="2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ame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247B422-410E-4917-B10C-5EC95EAF959B}"/>
              </a:ext>
            </a:extLst>
          </p:cNvPr>
          <p:cNvSpPr/>
          <p:nvPr/>
        </p:nvSpPr>
        <p:spPr>
          <a:xfrm>
            <a:off x="8982562" y="3546000"/>
            <a:ext cx="378309" cy="328167"/>
          </a:xfrm>
          <a:prstGeom prst="rect">
            <a:avLst/>
          </a:prstGeom>
          <a:solidFill>
            <a:srgbClr val="014A59"/>
          </a:solidFill>
        </p:spPr>
        <p:txBody>
          <a:bodyPr wrap="none" lIns="0" tIns="0" rIns="0" bIns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TW" sz="2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978B1D3-017F-43CA-ABCE-8697E3E32479}"/>
              </a:ext>
            </a:extLst>
          </p:cNvPr>
          <p:cNvSpPr/>
          <p:nvPr/>
        </p:nvSpPr>
        <p:spPr>
          <a:xfrm>
            <a:off x="8913600" y="3906000"/>
            <a:ext cx="347852" cy="328167"/>
          </a:xfrm>
          <a:prstGeom prst="rect">
            <a:avLst/>
          </a:prstGeom>
          <a:solidFill>
            <a:srgbClr val="014A59"/>
          </a:solidFill>
        </p:spPr>
        <p:txBody>
          <a:bodyPr wrap="none" lIns="0" tIns="0" rIns="0" bIns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ex;</a:t>
            </a:r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3B69DE8B-D3B7-4A97-9FCF-DD2B3039196A}"/>
              </a:ext>
            </a:extLst>
          </p:cNvPr>
          <p:cNvSpPr/>
          <p:nvPr/>
        </p:nvSpPr>
        <p:spPr>
          <a:xfrm>
            <a:off x="899999" y="5559552"/>
            <a:ext cx="648000" cy="73152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左中括弧 21">
            <a:extLst>
              <a:ext uri="{FF2B5EF4-FFF2-40B4-BE49-F238E27FC236}">
                <a16:creationId xmlns:a16="http://schemas.microsoft.com/office/drawing/2014/main" id="{F4006E9A-3C3E-4437-923F-69F7706EA67F}"/>
              </a:ext>
            </a:extLst>
          </p:cNvPr>
          <p:cNvSpPr/>
          <p:nvPr/>
        </p:nvSpPr>
        <p:spPr>
          <a:xfrm>
            <a:off x="5807413" y="1605822"/>
            <a:ext cx="344020" cy="3170459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A310C1FC-5FFE-4609-A0FD-C321CB39D0D0}"/>
              </a:ext>
            </a:extLst>
          </p:cNvPr>
          <p:cNvSpPr/>
          <p:nvPr/>
        </p:nvSpPr>
        <p:spPr>
          <a:xfrm>
            <a:off x="6735737" y="3096483"/>
            <a:ext cx="324000" cy="134905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左中括弧 23">
            <a:extLst>
              <a:ext uri="{FF2B5EF4-FFF2-40B4-BE49-F238E27FC236}">
                <a16:creationId xmlns:a16="http://schemas.microsoft.com/office/drawing/2014/main" id="{9428630F-CB19-40CE-B795-610496E9733F}"/>
              </a:ext>
            </a:extLst>
          </p:cNvPr>
          <p:cNvSpPr/>
          <p:nvPr/>
        </p:nvSpPr>
        <p:spPr>
          <a:xfrm>
            <a:off x="5787957" y="5116750"/>
            <a:ext cx="363476" cy="146887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左中括弧 24">
            <a:extLst>
              <a:ext uri="{FF2B5EF4-FFF2-40B4-BE49-F238E27FC236}">
                <a16:creationId xmlns:a16="http://schemas.microsoft.com/office/drawing/2014/main" id="{BBCF95C5-66E3-43F2-9E63-3DE8A3DCF40F}"/>
              </a:ext>
            </a:extLst>
          </p:cNvPr>
          <p:cNvSpPr/>
          <p:nvPr/>
        </p:nvSpPr>
        <p:spPr>
          <a:xfrm>
            <a:off x="6128426" y="5564221"/>
            <a:ext cx="282102" cy="69066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534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000"/>
                            </p:stCondLst>
                            <p:childTnLst>
                              <p:par>
                                <p:cTn id="1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"/>
                            </p:stCondLst>
                            <p:childTnLst>
                              <p:par>
                                <p:cTn id="1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000"/>
                            </p:stCondLst>
                            <p:childTnLst>
                              <p:par>
                                <p:cTn id="1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000"/>
                            </p:stCondLst>
                            <p:childTnLst>
                              <p:par>
                                <p:cTn id="2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  <p:bldP spid="18" grpId="0" animBg="1"/>
      <p:bldP spid="18" grpId="1" animBg="1"/>
      <p:bldP spid="3" grpId="0" animBg="1"/>
      <p:bldP spid="4" grpId="0" animBg="1"/>
      <p:bldP spid="5" grpId="0" animBg="1"/>
      <p:bldP spid="20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9C2EBA67-FE9C-4C9F-BF6C-0F8078966DCB}"/>
              </a:ext>
            </a:extLst>
          </p:cNvPr>
          <p:cNvSpPr/>
          <p:nvPr/>
        </p:nvSpPr>
        <p:spPr>
          <a:xfrm>
            <a:off x="1248035" y="1367934"/>
            <a:ext cx="9392255" cy="538643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800"/>
              </a:lnSpc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Person{</a:t>
            </a:r>
          </a:p>
          <a:p>
            <a:pPr>
              <a:lnSpc>
                <a:spcPts val="2800"/>
              </a:lnSpc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String name; </a:t>
            </a:r>
          </a:p>
          <a:p>
            <a:pPr>
              <a:lnSpc>
                <a:spcPts val="2800"/>
              </a:lnSpc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int age;</a:t>
            </a:r>
          </a:p>
          <a:p>
            <a:pPr>
              <a:lnSpc>
                <a:spcPts val="2800"/>
              </a:lnSpc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String sex;</a:t>
            </a:r>
          </a:p>
          <a:p>
            <a:pPr>
              <a:lnSpc>
                <a:spcPts val="2800"/>
              </a:lnSpc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String name,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age,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 sex ){</a:t>
            </a:r>
          </a:p>
          <a:p>
            <a:pPr>
              <a:lnSpc>
                <a:spcPts val="2800"/>
              </a:lnSpc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name = name;</a:t>
            </a:r>
          </a:p>
          <a:p>
            <a:pPr>
              <a:lnSpc>
                <a:spcPts val="2800"/>
              </a:lnSpc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</a:t>
            </a:r>
            <a:r>
              <a:rPr lang="en-US" altLang="zh-TW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age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age;</a:t>
            </a:r>
          </a:p>
          <a:p>
            <a:pPr>
              <a:lnSpc>
                <a:spcPts val="2800"/>
              </a:lnSpc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</a:t>
            </a:r>
            <a:r>
              <a:rPr lang="en-US" altLang="zh-TW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sex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sex;</a:t>
            </a:r>
          </a:p>
          <a:p>
            <a:pPr>
              <a:lnSpc>
                <a:spcPts val="2800"/>
              </a:lnSpc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800"/>
              </a:lnSpc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2800"/>
              </a:lnSpc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MainMethod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2800"/>
              </a:lnSpc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 String[] </a:t>
            </a:r>
            <a:r>
              <a:rPr lang="en-US" altLang="zh-TW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>
              <a:lnSpc>
                <a:spcPts val="2800"/>
              </a:lnSpc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Person p = 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Person( "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陶志行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", 20, "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男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>
              <a:lnSpc>
                <a:spcPts val="2800"/>
              </a:lnSpc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800"/>
              </a:lnSpc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7.8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面向对象之构造方法、块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构造方法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35755" y="1600200"/>
            <a:ext cx="648000" cy="317961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2AC56A1-1D0C-4A7C-BB08-02F7866CACF3}"/>
              </a:ext>
            </a:extLst>
          </p:cNvPr>
          <p:cNvSpPr/>
          <p:nvPr/>
        </p:nvSpPr>
        <p:spPr>
          <a:xfrm>
            <a:off x="1444059" y="3065319"/>
            <a:ext cx="648000" cy="139238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8D7D2409-851C-46A4-BA91-5B5DCA126D10}"/>
              </a:ext>
            </a:extLst>
          </p:cNvPr>
          <p:cNvSpPr/>
          <p:nvPr/>
        </p:nvSpPr>
        <p:spPr>
          <a:xfrm>
            <a:off x="535755" y="5122719"/>
            <a:ext cx="648000" cy="146192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E2D4351-2769-4B59-B482-E4CBA27B5289}"/>
              </a:ext>
            </a:extLst>
          </p:cNvPr>
          <p:cNvSpPr/>
          <p:nvPr/>
        </p:nvSpPr>
        <p:spPr>
          <a:xfrm>
            <a:off x="3067200" y="3221182"/>
            <a:ext cx="716973" cy="1028700"/>
          </a:xfrm>
          <a:prstGeom prst="rect">
            <a:avLst/>
          </a:prstGeom>
          <a:solidFill>
            <a:srgbClr val="014B5A"/>
          </a:solidFill>
          <a:ln>
            <a:solidFill>
              <a:srgbClr val="014B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CCB644B3-1F5D-4084-BCEA-9B0269FC6C82}"/>
              </a:ext>
            </a:extLst>
          </p:cNvPr>
          <p:cNvSpPr/>
          <p:nvPr/>
        </p:nvSpPr>
        <p:spPr>
          <a:xfrm>
            <a:off x="1447385" y="5522976"/>
            <a:ext cx="648000" cy="71932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78384399-560C-4986-B91B-961CEA9447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09" y="207823"/>
            <a:ext cx="11872635" cy="566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0BA7B39-1F4C-4F30-B39C-3F46802E2E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09" y="207822"/>
            <a:ext cx="11992157" cy="5663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4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  <p:bldP spid="7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7.8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面向对象之构造方法、块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0" y="937132"/>
            <a:ext cx="10972107" cy="5314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this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关键字的使用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lvl="0" indent="-354013"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构造方法中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属性与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变量重名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需要一个代替词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用来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代替对象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indent="-354013" algn="just"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en-US" altLang="zh-CN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</a:t>
            </a:r>
            <a:r>
              <a:rPr lang="en-US" altLang="zh-CN" sz="12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是一个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关键字</a:t>
            </a:r>
            <a:r>
              <a:rPr lang="en-US" altLang="zh-CN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指代词</a:t>
            </a:r>
            <a:r>
              <a:rPr lang="en-US" altLang="zh-CN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代替的是某一个对象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当前调用属性或方法时的那个对象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indent="-354013"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代替的是一个对象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CN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 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可以调用属性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lvl="0" algn="just">
              <a:spcAft>
                <a:spcPts val="12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</a:t>
            </a:r>
            <a:r>
              <a:rPr lang="en-US" altLang="zh-CN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调用属性或方法代码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可以放置在类中任何成员位置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上下顺序随意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lvl="0" indent="-354013" algn="just" hangingPunct="0"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en-US" altLang="zh-TW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可以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在一个构造方法内调用另一个构造方法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lvl="0" algn="just" hangingPunct="0">
              <a:spcAft>
                <a:spcPts val="1200"/>
              </a:spcAft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构造方法和一般方法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在调用顺序上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，可以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认为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构造方法早于一般方法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；因此，</a:t>
            </a:r>
            <a:r>
              <a:rPr lang="en-US" altLang="zh-TW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 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一般方法内</a:t>
            </a:r>
            <a:r>
              <a:rPr lang="zh-TW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不可以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调用构造方法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；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构造方法可以重载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构造方法可以在一个构造方法内调用另一个构造方法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lvl="0" algn="just">
              <a:spcAft>
                <a:spcPts val="12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</a:t>
            </a:r>
            <a:r>
              <a:rPr lang="zh-TW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必须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在一个构造方法内通过</a:t>
            </a:r>
            <a:r>
              <a:rPr lang="zh-TW" altLang="en-US" sz="12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this();</a:t>
            </a:r>
            <a:r>
              <a:rPr lang="en-US" altLang="zh-CN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省略了构造方法的名字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调用另一个构造方法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，且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必须在程序的第一行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3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873557" y="1472448"/>
            <a:ext cx="7484451" cy="342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0" hangingPunct="0">
              <a:lnSpc>
                <a:spcPts val="3000"/>
              </a:lnSpc>
              <a:spcAft>
                <a:spcPts val="120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关键字可以在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方法之间来回的调用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吗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   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19138" lvl="0" indent="-719138" algn="just" latinLnBrk="0" hangingPunct="0">
              <a:lnSpc>
                <a:spcPts val="26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Ans: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写法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可以的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编译好用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时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可能会产生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StackOverflowError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栈溢出错误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19138" lvl="0" algn="just" latinLnBrk="0" hangingPunct="0">
              <a:lnSpc>
                <a:spcPts val="2600"/>
              </a:lnSpc>
              <a:spcAft>
                <a:spcPts val="6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Exception(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异常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人为规定的一种不正常现象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317875" lvl="0" algn="just" latinLnBrk="0" hangingPunct="0">
              <a:lnSpc>
                <a:spcPts val="2600"/>
              </a:lnSpc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编译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时异常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317875" lvl="0" algn="just" latinLnBrk="0" hangingPunct="0">
              <a:lnSpc>
                <a:spcPts val="2600"/>
              </a:lnSpc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运行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时异常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93988" lvl="0" indent="-1974850" algn="just" latinLnBrk="0" hangingPunct="0">
              <a:lnSpc>
                <a:spcPts val="26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Error(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错误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计算机根本处理不了的状况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，例如，内存溢出。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8D794B9-C0F4-417C-AC2A-60A6F9825683}"/>
              </a:ext>
            </a:extLst>
          </p:cNvPr>
          <p:cNvSpPr/>
          <p:nvPr/>
        </p:nvSpPr>
        <p:spPr>
          <a:xfrm>
            <a:off x="6468772" y="445860"/>
            <a:ext cx="5567349" cy="6005994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txBody>
          <a:bodyPr wrap="none" lIns="36000" tIns="36000" rIns="36000" bIns="36000">
            <a:spAutoFit/>
          </a:bodyPr>
          <a:lstStyle/>
          <a:p>
            <a:pPr marL="0" lvl="1" algn="just" latinLnBrk="0" hangingPunct="0">
              <a:lnSpc>
                <a:spcPts val="2000"/>
              </a:lnSpc>
              <a:spcAft>
                <a:spcPts val="600"/>
              </a:spcAft>
              <a:buSzPct val="80000"/>
              <a:defRPr/>
            </a:pP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Person{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tabLst>
                <a:tab pos="622300" algn="l"/>
              </a:tabLst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Person(){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我是人类的构造方法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 );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Person( int a ){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我是人类带</a:t>
            </a:r>
            <a:r>
              <a:rPr lang="zh-TW" altLang="en-US" sz="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TW" sz="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参数的构造方法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eat(){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this.sleep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这是人类的吃饭方法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sleep(){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this.eat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这是人类的睡觉方法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0" lvl="1" algn="just" latinLnBrk="0" hangingPunct="0">
              <a:lnSpc>
                <a:spcPts val="2000"/>
              </a:lnSpc>
              <a:spcAft>
                <a:spcPts val="600"/>
              </a:spcAft>
              <a:buSzPct val="80000"/>
              <a:defRPr/>
            </a:pP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MainMethod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 marL="0" lvl="1" algn="just" latinLnBrk="0" hangingPunct="0">
              <a:lnSpc>
                <a:spcPts val="2000"/>
              </a:lnSpc>
              <a:spcAft>
                <a:spcPts val="600"/>
              </a:spcAft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static void main(String[] </a:t>
            </a:r>
            <a:r>
              <a:rPr lang="en-US" altLang="zh-TW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 algn="just" latinLnBrk="0" hangingPunct="0">
              <a:lnSpc>
                <a:spcPts val="2000"/>
              </a:lnSpc>
              <a:spcAft>
                <a:spcPts val="600"/>
              </a:spcAft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 p = 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 Person();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p.eat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18A152C-C47C-4F97-91D7-999984BEE7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011" y="156176"/>
            <a:ext cx="11292110" cy="6549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BF3C255E-312A-460A-A7E3-542E0E04A9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709" y="152400"/>
            <a:ext cx="10972412" cy="6549424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9192EC41-33A3-4D1E-9DB2-CCC3E41E59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1515" y="163198"/>
            <a:ext cx="7364606" cy="6248942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5577F6A1-C901-44F6-B5D8-B2F3AAEA98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057" y="1369562"/>
            <a:ext cx="9948942" cy="4403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706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2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5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8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1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4" dur="10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7" dur="10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10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3" dur="10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6" dur="10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9" dur="10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2" dur="10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5" dur="10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8" dur="10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1" dur="10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4" dur="10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7" dur="10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0" dur="10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3" dur="10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6" dur="10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9" dur="10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2" dur="1000"/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5" dur="1000"/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8" dur="10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7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7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7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750"/>
                            </p:stCondLst>
                            <p:childTnLst>
                              <p:par>
                                <p:cTn id="2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75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75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2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000"/>
                            </p:stCondLst>
                            <p:childTnLst>
                              <p:par>
                                <p:cTn id="23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build="allAtOnce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7.8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面向对象之构造方法、块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798769" y="917019"/>
            <a:ext cx="10815494" cy="53580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this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关键字来回调用内存运作原理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1348594-3130-4569-A731-8C9664A99391}"/>
              </a:ext>
            </a:extLst>
          </p:cNvPr>
          <p:cNvGrpSpPr/>
          <p:nvPr/>
        </p:nvGrpSpPr>
        <p:grpSpPr>
          <a:xfrm>
            <a:off x="2196539" y="1525093"/>
            <a:ext cx="9626855" cy="5056144"/>
            <a:chOff x="3860801" y="1704622"/>
            <a:chExt cx="7665156" cy="4346222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9E151F9-4E53-4DCD-9681-48F99B68D969}"/>
                </a:ext>
              </a:extLst>
            </p:cNvPr>
            <p:cNvSpPr/>
            <p:nvPr/>
          </p:nvSpPr>
          <p:spPr>
            <a:xfrm>
              <a:off x="3860801" y="1704622"/>
              <a:ext cx="7665156" cy="4346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642163D-1C27-4522-BE63-447B6582A984}"/>
                </a:ext>
              </a:extLst>
            </p:cNvPr>
            <p:cNvSpPr/>
            <p:nvPr/>
          </p:nvSpPr>
          <p:spPr>
            <a:xfrm>
              <a:off x="4143022" y="2167467"/>
              <a:ext cx="7100433" cy="36700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4269B09B-0D0F-4F96-9AFB-BFC9BD8C60AD}"/>
                </a:ext>
              </a:extLst>
            </p:cNvPr>
            <p:cNvCxnSpPr>
              <a:cxnSpLocks/>
            </p:cNvCxnSpPr>
            <p:nvPr/>
          </p:nvCxnSpPr>
          <p:spPr>
            <a:xfrm>
              <a:off x="7136928" y="2016000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B3BA60FD-264E-4293-86EF-DF3241ECC827}"/>
                </a:ext>
              </a:extLst>
            </p:cNvPr>
            <p:cNvCxnSpPr>
              <a:cxnSpLocks/>
            </p:cNvCxnSpPr>
            <p:nvPr/>
          </p:nvCxnSpPr>
          <p:spPr>
            <a:xfrm>
              <a:off x="9396990" y="2021687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DBB43988-2E97-4CFD-99BC-A0B8B1C6A8A9}"/>
                </a:ext>
              </a:extLst>
            </p:cNvPr>
            <p:cNvSpPr txBox="1"/>
            <p:nvPr/>
          </p:nvSpPr>
          <p:spPr>
            <a:xfrm>
              <a:off x="5292542" y="1804860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栈内存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6275F61D-222F-4B1C-95D9-6C461876899A}"/>
                </a:ext>
              </a:extLst>
            </p:cNvPr>
            <p:cNvSpPr txBox="1"/>
            <p:nvPr/>
          </p:nvSpPr>
          <p:spPr>
            <a:xfrm>
              <a:off x="7764824" y="1798135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堆内存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EA1618D2-E5B1-400A-886D-29AEB8F67B96}"/>
                </a:ext>
              </a:extLst>
            </p:cNvPr>
            <p:cNvSpPr txBox="1"/>
            <p:nvPr/>
          </p:nvSpPr>
          <p:spPr>
            <a:xfrm>
              <a:off x="9943190" y="1798135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B103F812-5785-4E39-BD4D-7EAE6D64CC0F}"/>
                </a:ext>
              </a:extLst>
            </p:cNvPr>
            <p:cNvCxnSpPr/>
            <p:nvPr/>
          </p:nvCxnSpPr>
          <p:spPr>
            <a:xfrm>
              <a:off x="9396990" y="3635819"/>
              <a:ext cx="18557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59520DC8-477B-404E-8905-633F25B69802}"/>
                </a:ext>
              </a:extLst>
            </p:cNvPr>
            <p:cNvCxnSpPr/>
            <p:nvPr/>
          </p:nvCxnSpPr>
          <p:spPr>
            <a:xfrm>
              <a:off x="9396990" y="4784506"/>
              <a:ext cx="18557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085D9C71-B680-4B2C-805B-4E5DD55139DD}"/>
                </a:ext>
              </a:extLst>
            </p:cNvPr>
            <p:cNvSpPr txBox="1"/>
            <p:nvPr/>
          </p:nvSpPr>
          <p:spPr>
            <a:xfrm>
              <a:off x="9413572" y="2238002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常量缓冲区</a:t>
              </a: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BF1A7BB-68CE-4370-AF80-B6B12163E2B1}"/>
                </a:ext>
              </a:extLst>
            </p:cNvPr>
            <p:cNvSpPr txBox="1"/>
            <p:nvPr/>
          </p:nvSpPr>
          <p:spPr>
            <a:xfrm>
              <a:off x="9449672" y="3658089"/>
              <a:ext cx="76944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64F31EF-2202-4C52-AEB0-7FBDD06B104A}"/>
                </a:ext>
              </a:extLst>
            </p:cNvPr>
            <p:cNvSpPr txBox="1"/>
            <p:nvPr/>
          </p:nvSpPr>
          <p:spPr>
            <a:xfrm>
              <a:off x="9413572" y="4812649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静态元素区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C6066CE3-E04B-426A-B008-3633E2246E91}"/>
              </a:ext>
            </a:extLst>
          </p:cNvPr>
          <p:cNvSpPr/>
          <p:nvPr/>
        </p:nvSpPr>
        <p:spPr>
          <a:xfrm>
            <a:off x="50330" y="3902625"/>
            <a:ext cx="3818353" cy="2872581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0">
            <a:spAutoFit/>
          </a:bodyPr>
          <a:lstStyle/>
          <a:p>
            <a:pPr>
              <a:lnSpc>
                <a:spcPts val="1200"/>
              </a:lnSpc>
              <a:spcAft>
                <a:spcPts val="400"/>
              </a:spcAft>
            </a:pPr>
            <a:r>
              <a:rPr lang="en-US" altLang="zh-TW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Main() </a:t>
            </a:r>
            <a:r>
              <a:rPr lang="zh-TW" altLang="en-US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主方法：</a:t>
            </a:r>
            <a:endParaRPr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Person p = new Person();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en-US" altLang="zh-TW" sz="11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p.eat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1200"/>
              </a:lnSpc>
            </a:pPr>
            <a:r>
              <a:rPr lang="en-US" altLang="zh-TW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 </a:t>
            </a:r>
            <a:r>
              <a:rPr lang="zh-TW" altLang="en-US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类：</a:t>
            </a:r>
            <a:endParaRPr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200"/>
              </a:lnSpc>
            </a:pP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Person(){</a:t>
            </a:r>
          </a:p>
          <a:p>
            <a:pPr>
              <a:lnSpc>
                <a:spcPts val="1200"/>
              </a:lnSpc>
            </a:pP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1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我是人类的构造方法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>
              <a:lnSpc>
                <a:spcPts val="1200"/>
              </a:lnSpc>
            </a:pP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1200"/>
              </a:lnSpc>
            </a:pP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Person( int a ){</a:t>
            </a:r>
          </a:p>
          <a:p>
            <a:pPr>
              <a:lnSpc>
                <a:spcPts val="1200"/>
              </a:lnSpc>
            </a:pP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1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我是人类带 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参数的构造方法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>
              <a:lnSpc>
                <a:spcPts val="1200"/>
              </a:lnSpc>
            </a:pP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1200"/>
              </a:lnSpc>
            </a:pP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void eat(){</a:t>
            </a:r>
          </a:p>
          <a:p>
            <a:pPr>
              <a:lnSpc>
                <a:spcPts val="1200"/>
              </a:lnSpc>
            </a:pP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100" b="1" dirty="0" err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</a:t>
            </a:r>
            <a:r>
              <a:rPr lang="en-US" altLang="zh-TW" sz="11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.sleep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1200"/>
              </a:lnSpc>
            </a:pP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1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这是人类的吃饭方法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>
              <a:lnSpc>
                <a:spcPts val="1200"/>
              </a:lnSpc>
            </a:pP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1200"/>
              </a:lnSpc>
            </a:pP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void sleep(){</a:t>
            </a:r>
          </a:p>
          <a:p>
            <a:pPr>
              <a:lnSpc>
                <a:spcPts val="1200"/>
              </a:lnSpc>
            </a:pP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100" b="1" dirty="0" err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</a:t>
            </a:r>
            <a:r>
              <a:rPr lang="en-US" altLang="zh-TW" sz="11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.eat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1200"/>
              </a:lnSpc>
            </a:pP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1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这是人类的睡觉方法</a:t>
            </a: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>
              <a:lnSpc>
                <a:spcPts val="1200"/>
              </a:lnSpc>
            </a:pPr>
            <a:r>
              <a:rPr lang="en-US" altLang="zh-TW" sz="11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DABE07CE-CA20-470C-9B82-04328459C4BD}"/>
              </a:ext>
            </a:extLst>
          </p:cNvPr>
          <p:cNvGrpSpPr/>
          <p:nvPr/>
        </p:nvGrpSpPr>
        <p:grpSpPr>
          <a:xfrm>
            <a:off x="5357814" y="2163894"/>
            <a:ext cx="752385" cy="709067"/>
            <a:chOff x="4512923" y="3023975"/>
            <a:chExt cx="752385" cy="824046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B9F6F39-3327-4E59-9DC6-EBC079FFDE81}"/>
                </a:ext>
              </a:extLst>
            </p:cNvPr>
            <p:cNvSpPr/>
            <p:nvPr/>
          </p:nvSpPr>
          <p:spPr>
            <a:xfrm>
              <a:off x="4622348" y="3262295"/>
              <a:ext cx="504000" cy="58572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730DDD29-4D82-48C6-89B7-EBD4D0265930}"/>
                </a:ext>
              </a:extLst>
            </p:cNvPr>
            <p:cNvSpPr txBox="1"/>
            <p:nvPr/>
          </p:nvSpPr>
          <p:spPr>
            <a:xfrm>
              <a:off x="4512923" y="3023975"/>
              <a:ext cx="75238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Person p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58" name="等腰三角形 57">
            <a:extLst>
              <a:ext uri="{FF2B5EF4-FFF2-40B4-BE49-F238E27FC236}">
                <a16:creationId xmlns:a16="http://schemas.microsoft.com/office/drawing/2014/main" id="{7E8EBF79-9398-459D-BA12-0B7828532537}"/>
              </a:ext>
            </a:extLst>
          </p:cNvPr>
          <p:cNvSpPr/>
          <p:nvPr/>
        </p:nvSpPr>
        <p:spPr>
          <a:xfrm>
            <a:off x="5609177" y="2498616"/>
            <a:ext cx="216000" cy="216000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59D5B473-CF41-4183-902D-A40A60F2B004}"/>
              </a:ext>
            </a:extLst>
          </p:cNvPr>
          <p:cNvCxnSpPr>
            <a:cxnSpLocks/>
            <a:endCxn id="58" idx="4"/>
          </p:cNvCxnSpPr>
          <p:nvPr/>
        </p:nvCxnSpPr>
        <p:spPr>
          <a:xfrm flipH="1" flipV="1">
            <a:off x="5825177" y="2714616"/>
            <a:ext cx="1002604" cy="100584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群組 4">
            <a:extLst>
              <a:ext uri="{FF2B5EF4-FFF2-40B4-BE49-F238E27FC236}">
                <a16:creationId xmlns:a16="http://schemas.microsoft.com/office/drawing/2014/main" id="{6D79337B-F14E-495D-8FAC-7EA4A809871D}"/>
              </a:ext>
            </a:extLst>
          </p:cNvPr>
          <p:cNvGrpSpPr/>
          <p:nvPr/>
        </p:nvGrpSpPr>
        <p:grpSpPr>
          <a:xfrm>
            <a:off x="10113149" y="3861038"/>
            <a:ext cx="1317618" cy="1188965"/>
            <a:chOff x="8665010" y="4134039"/>
            <a:chExt cx="1317618" cy="1188965"/>
          </a:xfrm>
        </p:grpSpPr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6F659684-5915-4034-9082-9E71B5C02479}"/>
                </a:ext>
              </a:extLst>
            </p:cNvPr>
            <p:cNvGrpSpPr/>
            <p:nvPr/>
          </p:nvGrpSpPr>
          <p:grpSpPr>
            <a:xfrm>
              <a:off x="8665010" y="4134039"/>
              <a:ext cx="1280083" cy="1188965"/>
              <a:chOff x="4213419" y="3010779"/>
              <a:chExt cx="1280083" cy="1188965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5BC507EA-FD5F-441D-BDAC-60B28BAE6257}"/>
                  </a:ext>
                </a:extLst>
              </p:cNvPr>
              <p:cNvSpPr/>
              <p:nvPr/>
            </p:nvSpPr>
            <p:spPr>
              <a:xfrm>
                <a:off x="4234456" y="3238051"/>
                <a:ext cx="1259046" cy="9616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924DA2B1-D6D0-487C-9766-E67C3346E7F3}"/>
                  </a:ext>
                </a:extLst>
              </p:cNvPr>
              <p:cNvSpPr txBox="1"/>
              <p:nvPr/>
            </p:nvSpPr>
            <p:spPr>
              <a:xfrm>
                <a:off x="4213419" y="3010779"/>
                <a:ext cx="117557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Person</a:t>
                </a:r>
                <a:r>
                  <a:rPr lang="zh-TW" altLang="en-US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类映射</a:t>
                </a: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1DBAAF32-7349-46BC-B746-5D1EF847C8D9}"/>
                </a:ext>
              </a:extLst>
            </p:cNvPr>
            <p:cNvGrpSpPr/>
            <p:nvPr/>
          </p:nvGrpSpPr>
          <p:grpSpPr>
            <a:xfrm>
              <a:off x="8815092" y="4405970"/>
              <a:ext cx="1167536" cy="861774"/>
              <a:chOff x="8903737" y="4444082"/>
              <a:chExt cx="1167536" cy="861774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1715DB75-7DD5-4E26-8B0E-E6E489C9C030}"/>
                  </a:ext>
                </a:extLst>
              </p:cNvPr>
              <p:cNvSpPr/>
              <p:nvPr/>
            </p:nvSpPr>
            <p:spPr>
              <a:xfrm>
                <a:off x="8915422" y="4660340"/>
                <a:ext cx="1155851" cy="312774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000CB0BF-9B0A-4C4A-B313-813AF0836F00}"/>
                  </a:ext>
                </a:extLst>
              </p:cNvPr>
              <p:cNvSpPr txBox="1"/>
              <p:nvPr/>
            </p:nvSpPr>
            <p:spPr>
              <a:xfrm>
                <a:off x="8903737" y="4444082"/>
                <a:ext cx="1093826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Person()</a:t>
                </a:r>
              </a:p>
              <a:p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Person(int a)</a:t>
                </a:r>
              </a:p>
              <a:p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eat()</a:t>
                </a:r>
              </a:p>
              <a:p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sleep()</a:t>
                </a:r>
                <a:endParaRPr lang="zh-TW" altLang="en-US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F4A69DE2-74CF-45D1-A851-1491A9AA0EE0}"/>
              </a:ext>
            </a:extLst>
          </p:cNvPr>
          <p:cNvGrpSpPr/>
          <p:nvPr/>
        </p:nvGrpSpPr>
        <p:grpSpPr>
          <a:xfrm>
            <a:off x="4712110" y="4469050"/>
            <a:ext cx="1474763" cy="823519"/>
            <a:chOff x="3150315" y="2370541"/>
            <a:chExt cx="1474763" cy="823519"/>
          </a:xfrm>
        </p:grpSpPr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E890B2A3-F0C1-46DF-A30D-27C11EBF90C0}"/>
                </a:ext>
              </a:extLst>
            </p:cNvPr>
            <p:cNvGrpSpPr/>
            <p:nvPr/>
          </p:nvGrpSpPr>
          <p:grpSpPr>
            <a:xfrm>
              <a:off x="3150315" y="2370541"/>
              <a:ext cx="1474763" cy="823519"/>
              <a:chOff x="4524643" y="3015327"/>
              <a:chExt cx="1474763" cy="823519"/>
            </a:xfrm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AAFBD697-908D-4F68-86C5-638C6707B406}"/>
                  </a:ext>
                </a:extLst>
              </p:cNvPr>
              <p:cNvSpPr/>
              <p:nvPr/>
            </p:nvSpPr>
            <p:spPr>
              <a:xfrm>
                <a:off x="4524644" y="3238052"/>
                <a:ext cx="1445010" cy="60079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E7BAF11C-4736-4EA0-812B-E533A5C48080}"/>
                  </a:ext>
                </a:extLst>
              </p:cNvPr>
              <p:cNvSpPr txBox="1"/>
              <p:nvPr/>
            </p:nvSpPr>
            <p:spPr>
              <a:xfrm>
                <a:off x="4524643" y="3015327"/>
                <a:ext cx="14747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TW" altLang="en-US" sz="1400" b="1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临时空间执行</a:t>
                </a:r>
                <a:r>
                  <a:rPr lang="en-US" altLang="zh-TW" sz="1400" b="1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eat()</a:t>
                </a:r>
                <a:endParaRPr lang="zh-TW" altLang="en-US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5B63B945-2144-492D-9769-9DBE9A6E4390}"/>
                </a:ext>
              </a:extLst>
            </p:cNvPr>
            <p:cNvGrpSpPr/>
            <p:nvPr/>
          </p:nvGrpSpPr>
          <p:grpSpPr>
            <a:xfrm>
              <a:off x="3244337" y="2668416"/>
              <a:ext cx="1165239" cy="456016"/>
              <a:chOff x="4205789" y="3014026"/>
              <a:chExt cx="1165239" cy="827602"/>
            </a:xfrm>
          </p:grpSpPr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61AE9D3B-4A65-4C63-94CE-E5719CB968AC}"/>
                  </a:ext>
                </a:extLst>
              </p:cNvPr>
              <p:cNvSpPr/>
              <p:nvPr/>
            </p:nvSpPr>
            <p:spPr>
              <a:xfrm>
                <a:off x="4524643" y="3238052"/>
                <a:ext cx="846385" cy="6035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6AD600B1-46B1-4160-B7A7-DB1A0CFC7CE2}"/>
                  </a:ext>
                </a:extLst>
              </p:cNvPr>
              <p:cNvSpPr txBox="1"/>
              <p:nvPr/>
            </p:nvSpPr>
            <p:spPr>
              <a:xfrm>
                <a:off x="4205789" y="3014026"/>
                <a:ext cx="1094852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1. sleep();</a:t>
                </a:r>
              </a:p>
              <a:p>
                <a:r>
                  <a:rPr lang="en-US" altLang="zh-TW" sz="1400" b="1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2. </a:t>
                </a:r>
                <a:r>
                  <a:rPr lang="zh-TW" altLang="en-US" sz="1400" b="1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自己的输出</a:t>
                </a:r>
              </a:p>
            </p:txBody>
          </p:sp>
        </p:grp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3029048A-354D-4788-A056-9242EA849A8D}"/>
              </a:ext>
            </a:extLst>
          </p:cNvPr>
          <p:cNvGrpSpPr/>
          <p:nvPr/>
        </p:nvGrpSpPr>
        <p:grpSpPr>
          <a:xfrm>
            <a:off x="6824495" y="3363803"/>
            <a:ext cx="1529923" cy="1181638"/>
            <a:chOff x="8686046" y="4135426"/>
            <a:chExt cx="1529923" cy="1181638"/>
          </a:xfrm>
        </p:grpSpPr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4B9EF18D-57CD-4B42-B939-6CF8BAFDCA61}"/>
                </a:ext>
              </a:extLst>
            </p:cNvPr>
            <p:cNvGrpSpPr/>
            <p:nvPr/>
          </p:nvGrpSpPr>
          <p:grpSpPr>
            <a:xfrm>
              <a:off x="8686046" y="4135426"/>
              <a:ext cx="1529923" cy="1181638"/>
              <a:chOff x="4234455" y="3012166"/>
              <a:chExt cx="1529923" cy="1181638"/>
            </a:xfrm>
          </p:grpSpPr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36818F02-BCFA-43A6-BFF5-7E64E5886E0A}"/>
                  </a:ext>
                </a:extLst>
              </p:cNvPr>
              <p:cNvSpPr/>
              <p:nvPr/>
            </p:nvSpPr>
            <p:spPr>
              <a:xfrm>
                <a:off x="4234455" y="3238051"/>
                <a:ext cx="1399487" cy="95575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C680E656-772D-4467-858E-51A4CEF75514}"/>
                  </a:ext>
                </a:extLst>
              </p:cNvPr>
              <p:cNvSpPr txBox="1"/>
              <p:nvPr/>
            </p:nvSpPr>
            <p:spPr>
              <a:xfrm>
                <a:off x="4237742" y="3012166"/>
                <a:ext cx="15266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new Person()</a:t>
                </a:r>
                <a:r>
                  <a:rPr lang="zh-TW" altLang="en-US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对象</a:t>
                </a:r>
              </a:p>
            </p:txBody>
          </p:sp>
        </p:grp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E0D2D401-AD92-453F-96FD-E71E23201561}"/>
                </a:ext>
              </a:extLst>
            </p:cNvPr>
            <p:cNvGrpSpPr/>
            <p:nvPr/>
          </p:nvGrpSpPr>
          <p:grpSpPr>
            <a:xfrm>
              <a:off x="8815092" y="4405970"/>
              <a:ext cx="1167536" cy="861774"/>
              <a:chOff x="8903737" y="4444082"/>
              <a:chExt cx="1167536" cy="861774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D0C73C18-2112-4575-987C-FD413E302514}"/>
                  </a:ext>
                </a:extLst>
              </p:cNvPr>
              <p:cNvSpPr/>
              <p:nvPr/>
            </p:nvSpPr>
            <p:spPr>
              <a:xfrm>
                <a:off x="8915422" y="4660340"/>
                <a:ext cx="1155851" cy="312774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B4F508E2-706F-40EB-8A3A-1B6A4526C875}"/>
                  </a:ext>
                </a:extLst>
              </p:cNvPr>
              <p:cNvSpPr txBox="1"/>
              <p:nvPr/>
            </p:nvSpPr>
            <p:spPr>
              <a:xfrm>
                <a:off x="8903737" y="4444082"/>
                <a:ext cx="1093826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Person()</a:t>
                </a:r>
              </a:p>
              <a:p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Person(int a)</a:t>
                </a:r>
              </a:p>
              <a:p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eat()</a:t>
                </a:r>
              </a:p>
              <a:p>
                <a:r>
                  <a:rPr lang="en-US" altLang="zh-TW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sleep()</a:t>
                </a:r>
                <a:endParaRPr lang="zh-TW" altLang="en-US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</p:grp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0AEFD121-3EFA-4043-A8CB-486CFE69F45D}"/>
              </a:ext>
            </a:extLst>
          </p:cNvPr>
          <p:cNvCxnSpPr>
            <a:cxnSpLocks/>
            <a:stCxn id="57" idx="1"/>
            <a:endCxn id="90" idx="3"/>
          </p:cNvCxnSpPr>
          <p:nvPr/>
        </p:nvCxnSpPr>
        <p:spPr>
          <a:xfrm flipH="1" flipV="1">
            <a:off x="8223982" y="4067565"/>
            <a:ext cx="1910204" cy="50159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接點: 弧形 53">
            <a:extLst>
              <a:ext uri="{FF2B5EF4-FFF2-40B4-BE49-F238E27FC236}">
                <a16:creationId xmlns:a16="http://schemas.microsoft.com/office/drawing/2014/main" id="{F1E1967B-28D0-432E-B43C-31A99261A4AD}"/>
              </a:ext>
            </a:extLst>
          </p:cNvPr>
          <p:cNvCxnSpPr>
            <a:cxnSpLocks/>
            <a:stCxn id="90" idx="1"/>
            <a:endCxn id="77" idx="3"/>
          </p:cNvCxnSpPr>
          <p:nvPr/>
        </p:nvCxnSpPr>
        <p:spPr>
          <a:xfrm rot="10800000" flipV="1">
            <a:off x="6157121" y="4067564"/>
            <a:ext cx="667374" cy="924607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1A3AA5CD-3C79-49BB-8ABC-EB8271A7E283}"/>
              </a:ext>
            </a:extLst>
          </p:cNvPr>
          <p:cNvGrpSpPr/>
          <p:nvPr/>
        </p:nvGrpSpPr>
        <p:grpSpPr>
          <a:xfrm>
            <a:off x="4049291" y="3573280"/>
            <a:ext cx="1657505" cy="823519"/>
            <a:chOff x="3150315" y="2370541"/>
            <a:chExt cx="1657505" cy="823519"/>
          </a:xfrm>
        </p:grpSpPr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437654BE-9E2C-4F0D-9F6A-DAE05D99F2E9}"/>
                </a:ext>
              </a:extLst>
            </p:cNvPr>
            <p:cNvGrpSpPr/>
            <p:nvPr/>
          </p:nvGrpSpPr>
          <p:grpSpPr>
            <a:xfrm>
              <a:off x="3150315" y="2370541"/>
              <a:ext cx="1657505" cy="823519"/>
              <a:chOff x="4524643" y="3015327"/>
              <a:chExt cx="1657505" cy="823519"/>
            </a:xfrm>
          </p:grpSpPr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90A961C6-58B8-4784-AABA-8706E81B9365}"/>
                  </a:ext>
                </a:extLst>
              </p:cNvPr>
              <p:cNvSpPr/>
              <p:nvPr/>
            </p:nvSpPr>
            <p:spPr>
              <a:xfrm>
                <a:off x="4524644" y="3238052"/>
                <a:ext cx="1445010" cy="60079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B2196FBF-5A49-4EFD-9E16-DE94C3BAB987}"/>
                  </a:ext>
                </a:extLst>
              </p:cNvPr>
              <p:cNvSpPr txBox="1"/>
              <p:nvPr/>
            </p:nvSpPr>
            <p:spPr>
              <a:xfrm>
                <a:off x="4524643" y="3015327"/>
                <a:ext cx="16575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TW" altLang="en-US" sz="1400" b="1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临时空间执行</a:t>
                </a:r>
                <a:r>
                  <a:rPr lang="en-US" altLang="zh-TW" sz="1400" b="1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sleep()</a:t>
                </a:r>
                <a:endParaRPr lang="zh-TW" altLang="en-US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259D8375-2D3F-4AA3-A4C0-34285FDC4250}"/>
                </a:ext>
              </a:extLst>
            </p:cNvPr>
            <p:cNvGrpSpPr/>
            <p:nvPr/>
          </p:nvGrpSpPr>
          <p:grpSpPr>
            <a:xfrm>
              <a:off x="3244337" y="2668416"/>
              <a:ext cx="1165239" cy="456016"/>
              <a:chOff x="4205789" y="3014026"/>
              <a:chExt cx="1165239" cy="827602"/>
            </a:xfrm>
          </p:grpSpPr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05D54A8C-30E8-4B3A-9019-F784CD34AF2F}"/>
                  </a:ext>
                </a:extLst>
              </p:cNvPr>
              <p:cNvSpPr/>
              <p:nvPr/>
            </p:nvSpPr>
            <p:spPr>
              <a:xfrm>
                <a:off x="4524643" y="3238052"/>
                <a:ext cx="846385" cy="6035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61EE1608-397A-437E-942F-4B84259688C6}"/>
                  </a:ext>
                </a:extLst>
              </p:cNvPr>
              <p:cNvSpPr txBox="1"/>
              <p:nvPr/>
            </p:nvSpPr>
            <p:spPr>
              <a:xfrm>
                <a:off x="4205789" y="3014026"/>
                <a:ext cx="1094852" cy="781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1. eat();</a:t>
                </a:r>
              </a:p>
              <a:p>
                <a:r>
                  <a:rPr lang="en-US" altLang="zh-TW" sz="1400" b="1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2. </a:t>
                </a:r>
                <a:r>
                  <a:rPr lang="zh-TW" altLang="en-US" sz="1400" b="1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自己的输出</a:t>
                </a:r>
              </a:p>
            </p:txBody>
          </p:sp>
        </p:grpSp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CAB0B8D0-724F-41EC-A3E4-973AB9E73D06}"/>
              </a:ext>
            </a:extLst>
          </p:cNvPr>
          <p:cNvGrpSpPr/>
          <p:nvPr/>
        </p:nvGrpSpPr>
        <p:grpSpPr>
          <a:xfrm>
            <a:off x="3450069" y="2629506"/>
            <a:ext cx="1474763" cy="823519"/>
            <a:chOff x="3150315" y="2370541"/>
            <a:chExt cx="1474763" cy="823519"/>
          </a:xfrm>
        </p:grpSpPr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E31A64E2-D68A-417A-9BA9-9611703C8A22}"/>
                </a:ext>
              </a:extLst>
            </p:cNvPr>
            <p:cNvGrpSpPr/>
            <p:nvPr/>
          </p:nvGrpSpPr>
          <p:grpSpPr>
            <a:xfrm>
              <a:off x="3150315" y="2370541"/>
              <a:ext cx="1474763" cy="823519"/>
              <a:chOff x="4524643" y="3015327"/>
              <a:chExt cx="1474763" cy="823519"/>
            </a:xfrm>
          </p:grpSpPr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C5944D56-415C-41D6-BD99-D0C912BEA883}"/>
                  </a:ext>
                </a:extLst>
              </p:cNvPr>
              <p:cNvSpPr/>
              <p:nvPr/>
            </p:nvSpPr>
            <p:spPr>
              <a:xfrm>
                <a:off x="4524644" y="3238052"/>
                <a:ext cx="1445010" cy="60079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EC8D9D48-3B6E-4529-AF97-BAA411F47FD7}"/>
                  </a:ext>
                </a:extLst>
              </p:cNvPr>
              <p:cNvSpPr txBox="1"/>
              <p:nvPr/>
            </p:nvSpPr>
            <p:spPr>
              <a:xfrm>
                <a:off x="4524643" y="3015327"/>
                <a:ext cx="14747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TW" altLang="en-US" sz="1400" b="1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临时空间执行</a:t>
                </a:r>
                <a:r>
                  <a:rPr lang="en-US" altLang="zh-TW" sz="1400" b="1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eat()</a:t>
                </a:r>
                <a:endParaRPr lang="zh-TW" altLang="en-US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5255438-65D4-48A9-92EE-E0460899EB2C}"/>
                </a:ext>
              </a:extLst>
            </p:cNvPr>
            <p:cNvGrpSpPr/>
            <p:nvPr/>
          </p:nvGrpSpPr>
          <p:grpSpPr>
            <a:xfrm>
              <a:off x="3244337" y="2668416"/>
              <a:ext cx="1165239" cy="456016"/>
              <a:chOff x="4205789" y="3014026"/>
              <a:chExt cx="1165239" cy="827602"/>
            </a:xfrm>
          </p:grpSpPr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AD1017EF-F751-4AE4-A483-5CDA7D09B9CE}"/>
                  </a:ext>
                </a:extLst>
              </p:cNvPr>
              <p:cNvSpPr/>
              <p:nvPr/>
            </p:nvSpPr>
            <p:spPr>
              <a:xfrm>
                <a:off x="4524643" y="3238052"/>
                <a:ext cx="846385" cy="6035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49C0E6D7-72C7-4013-8BE5-AF4906B6F282}"/>
                  </a:ext>
                </a:extLst>
              </p:cNvPr>
              <p:cNvSpPr txBox="1"/>
              <p:nvPr/>
            </p:nvSpPr>
            <p:spPr>
              <a:xfrm>
                <a:off x="4205789" y="3014026"/>
                <a:ext cx="1094852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1. sleep();</a:t>
                </a:r>
              </a:p>
              <a:p>
                <a:r>
                  <a:rPr lang="en-US" altLang="zh-TW" sz="1400" b="1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2. </a:t>
                </a:r>
                <a:r>
                  <a:rPr lang="zh-TW" altLang="en-US" sz="1400" b="1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自己的输出</a:t>
                </a:r>
              </a:p>
            </p:txBody>
          </p:sp>
        </p:grpSp>
      </p:grpSp>
      <p:cxnSp>
        <p:nvCxnSpPr>
          <p:cNvPr id="67" name="接點: 弧形 66">
            <a:extLst>
              <a:ext uri="{FF2B5EF4-FFF2-40B4-BE49-F238E27FC236}">
                <a16:creationId xmlns:a16="http://schemas.microsoft.com/office/drawing/2014/main" id="{B72D374E-D254-4469-8609-36EF7799D4CF}"/>
              </a:ext>
            </a:extLst>
          </p:cNvPr>
          <p:cNvCxnSpPr>
            <a:cxnSpLocks/>
          </p:cNvCxnSpPr>
          <p:nvPr/>
        </p:nvCxnSpPr>
        <p:spPr>
          <a:xfrm rot="10800000">
            <a:off x="4037606" y="4317306"/>
            <a:ext cx="671724" cy="459423"/>
          </a:xfrm>
          <a:prstGeom prst="curvedConnector3">
            <a:avLst>
              <a:gd name="adj1" fmla="val 19338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接點: 弧形 117">
            <a:extLst>
              <a:ext uri="{FF2B5EF4-FFF2-40B4-BE49-F238E27FC236}">
                <a16:creationId xmlns:a16="http://schemas.microsoft.com/office/drawing/2014/main" id="{79E7F6C4-5030-4C48-8D7B-AF66CCFBF615}"/>
              </a:ext>
            </a:extLst>
          </p:cNvPr>
          <p:cNvCxnSpPr>
            <a:cxnSpLocks/>
          </p:cNvCxnSpPr>
          <p:nvPr/>
        </p:nvCxnSpPr>
        <p:spPr>
          <a:xfrm rot="10800000">
            <a:off x="3438384" y="3341012"/>
            <a:ext cx="593046" cy="590086"/>
          </a:xfrm>
          <a:prstGeom prst="curvedConnector3">
            <a:avLst>
              <a:gd name="adj1" fmla="val 18568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接點: 弧形 121">
            <a:extLst>
              <a:ext uri="{FF2B5EF4-FFF2-40B4-BE49-F238E27FC236}">
                <a16:creationId xmlns:a16="http://schemas.microsoft.com/office/drawing/2014/main" id="{8E6D720D-459C-400C-8C8A-7666F80FBA17}"/>
              </a:ext>
            </a:extLst>
          </p:cNvPr>
          <p:cNvCxnSpPr>
            <a:cxnSpLocks/>
          </p:cNvCxnSpPr>
          <p:nvPr/>
        </p:nvCxnSpPr>
        <p:spPr>
          <a:xfrm rot="10800000">
            <a:off x="2792088" y="2509211"/>
            <a:ext cx="671724" cy="459423"/>
          </a:xfrm>
          <a:prstGeom prst="curvedConnector3">
            <a:avLst>
              <a:gd name="adj1" fmla="val 17886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群組 130">
            <a:extLst>
              <a:ext uri="{FF2B5EF4-FFF2-40B4-BE49-F238E27FC236}">
                <a16:creationId xmlns:a16="http://schemas.microsoft.com/office/drawing/2014/main" id="{A4E8B956-22E2-4B5A-943C-28DCF51A97B9}"/>
              </a:ext>
            </a:extLst>
          </p:cNvPr>
          <p:cNvGrpSpPr/>
          <p:nvPr/>
        </p:nvGrpSpPr>
        <p:grpSpPr>
          <a:xfrm>
            <a:off x="4474787" y="5447645"/>
            <a:ext cx="1794337" cy="627486"/>
            <a:chOff x="2863747" y="2612464"/>
            <a:chExt cx="1794337" cy="627486"/>
          </a:xfrm>
        </p:grpSpPr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0E4E3062-4218-4EBC-86EB-CCBBA890EB34}"/>
                </a:ext>
              </a:extLst>
            </p:cNvPr>
            <p:cNvGrpSpPr/>
            <p:nvPr/>
          </p:nvGrpSpPr>
          <p:grpSpPr>
            <a:xfrm>
              <a:off x="2863747" y="2612464"/>
              <a:ext cx="1794337" cy="627486"/>
              <a:chOff x="4238075" y="3257250"/>
              <a:chExt cx="1794337" cy="627486"/>
            </a:xfrm>
          </p:grpSpPr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24290B2A-30D7-43DB-9D8B-C6AC0053DD20}"/>
                  </a:ext>
                </a:extLst>
              </p:cNvPr>
              <p:cNvSpPr/>
              <p:nvPr/>
            </p:nvSpPr>
            <p:spPr>
              <a:xfrm>
                <a:off x="4763109" y="3479122"/>
                <a:ext cx="1187052" cy="40561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文字方塊 136">
                <a:extLst>
                  <a:ext uri="{FF2B5EF4-FFF2-40B4-BE49-F238E27FC236}">
                    <a16:creationId xmlns:a16="http://schemas.microsoft.com/office/drawing/2014/main" id="{E73E66ED-5DA3-45B4-912C-8A3A3B335D93}"/>
                  </a:ext>
                </a:extLst>
              </p:cNvPr>
              <p:cNvSpPr txBox="1"/>
              <p:nvPr/>
            </p:nvSpPr>
            <p:spPr>
              <a:xfrm>
                <a:off x="4238075" y="3257250"/>
                <a:ext cx="179433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TW" altLang="en-US" sz="1400" b="1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临时空间执行</a:t>
                </a:r>
                <a:r>
                  <a:rPr lang="en-US" altLang="zh-TW" sz="1400" b="1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Person()</a:t>
                </a:r>
                <a:endParaRPr lang="zh-TW" altLang="en-US" sz="14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EDFFB1FF-D3FD-4BCC-84F5-352DBDB00916}"/>
                </a:ext>
              </a:extLst>
            </p:cNvPr>
            <p:cNvGrpSpPr/>
            <p:nvPr/>
          </p:nvGrpSpPr>
          <p:grpSpPr>
            <a:xfrm>
              <a:off x="3414419" y="2791857"/>
              <a:ext cx="1094852" cy="360047"/>
              <a:chOff x="4375871" y="3238052"/>
              <a:chExt cx="1094852" cy="653432"/>
            </a:xfrm>
          </p:grpSpPr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B1B79D91-6872-439B-868D-5598BFC0C937}"/>
                  </a:ext>
                </a:extLst>
              </p:cNvPr>
              <p:cNvSpPr/>
              <p:nvPr/>
            </p:nvSpPr>
            <p:spPr>
              <a:xfrm>
                <a:off x="4524643" y="3238052"/>
                <a:ext cx="846385" cy="6035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FB7E9F3F-B195-40AA-B034-C3756586EF9D}"/>
                  </a:ext>
                </a:extLst>
              </p:cNvPr>
              <p:cNvSpPr txBox="1"/>
              <p:nvPr/>
            </p:nvSpPr>
            <p:spPr>
              <a:xfrm>
                <a:off x="4375871" y="3500485"/>
                <a:ext cx="1094852" cy="390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1. </a:t>
                </a:r>
                <a:r>
                  <a:rPr lang="zh-TW" altLang="en-US" sz="1400" b="1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自己的输出</a:t>
                </a:r>
              </a:p>
            </p:txBody>
          </p:sp>
        </p:grpSp>
      </p:grp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1E3E18B3-ECFF-4565-80BD-D9DC189F163A}"/>
              </a:ext>
            </a:extLst>
          </p:cNvPr>
          <p:cNvSpPr txBox="1"/>
          <p:nvPr/>
        </p:nvSpPr>
        <p:spPr>
          <a:xfrm>
            <a:off x="5486400" y="298094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/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136789CE-2A2D-43D8-99A2-0F98CCF59D2C}"/>
              </a:ext>
            </a:extLst>
          </p:cNvPr>
          <p:cNvSpPr txBox="1"/>
          <p:nvPr/>
        </p:nvSpPr>
        <p:spPr>
          <a:xfrm>
            <a:off x="2948991" y="2090897"/>
            <a:ext cx="18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⁝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174" name="接點: 弧形 173">
            <a:extLst>
              <a:ext uri="{FF2B5EF4-FFF2-40B4-BE49-F238E27FC236}">
                <a16:creationId xmlns:a16="http://schemas.microsoft.com/office/drawing/2014/main" id="{233C16D1-DBB0-406C-8557-78B8FD948ADA}"/>
              </a:ext>
            </a:extLst>
          </p:cNvPr>
          <p:cNvCxnSpPr>
            <a:cxnSpLocks/>
            <a:stCxn id="90" idx="1"/>
            <a:endCxn id="136" idx="3"/>
          </p:cNvCxnSpPr>
          <p:nvPr/>
        </p:nvCxnSpPr>
        <p:spPr>
          <a:xfrm rot="10800000" flipV="1">
            <a:off x="6186873" y="4067564"/>
            <a:ext cx="637622" cy="1804759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想法泡泡: 雲朵 177">
            <a:extLst>
              <a:ext uri="{FF2B5EF4-FFF2-40B4-BE49-F238E27FC236}">
                <a16:creationId xmlns:a16="http://schemas.microsoft.com/office/drawing/2014/main" id="{4F042EC4-B82F-4511-A360-9A08540879FB}"/>
              </a:ext>
            </a:extLst>
          </p:cNvPr>
          <p:cNvSpPr/>
          <p:nvPr/>
        </p:nvSpPr>
        <p:spPr>
          <a:xfrm>
            <a:off x="6564061" y="4641749"/>
            <a:ext cx="2076140" cy="729524"/>
          </a:xfrm>
          <a:prstGeom prst="cloudCallout">
            <a:avLst>
              <a:gd name="adj1" fmla="val -67587"/>
              <a:gd name="adj2" fmla="val 84226"/>
            </a:avLst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zh-TW" altLang="en-US" sz="1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构造方法执行完空间即回收</a:t>
            </a:r>
          </a:p>
        </p:txBody>
      </p:sp>
      <p:sp>
        <p:nvSpPr>
          <p:cNvPr id="179" name="爆炸: 十四角 178">
            <a:extLst>
              <a:ext uri="{FF2B5EF4-FFF2-40B4-BE49-F238E27FC236}">
                <a16:creationId xmlns:a16="http://schemas.microsoft.com/office/drawing/2014/main" id="{839DC37D-08BC-4D7A-8D6B-6E4B5267E046}"/>
              </a:ext>
            </a:extLst>
          </p:cNvPr>
          <p:cNvSpPr/>
          <p:nvPr/>
        </p:nvSpPr>
        <p:spPr>
          <a:xfrm>
            <a:off x="1006660" y="608125"/>
            <a:ext cx="5586410" cy="1767446"/>
          </a:xfrm>
          <a:prstGeom prst="irregularSeal2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StackOverflowError</a:t>
            </a:r>
            <a:endParaRPr lang="zh-TW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786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000"/>
                            </p:stCondLst>
                            <p:childTnLst>
                              <p:par>
                                <p:cTn id="110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11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8" grpId="0" animBg="1"/>
      <p:bldP spid="172" grpId="0"/>
      <p:bldP spid="178" grpId="0" animBg="1"/>
      <p:bldP spid="178" grpId="1" animBg="1"/>
      <p:bldP spid="179" grpId="0" animBg="1"/>
      <p:bldP spid="179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853164" y="1474376"/>
            <a:ext cx="6486163" cy="3458887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lvl="0" indent="1588" algn="just" latinLnBrk="0" hangingPunct="0">
              <a:lnSpc>
                <a:spcPts val="30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关键字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可以调用构造方法么？</a:t>
            </a:r>
          </a:p>
          <a:p>
            <a:pPr marL="804863" lvl="0" indent="-804863" latinLnBrk="0" hangingPunct="0">
              <a:lnSpc>
                <a:spcPts val="2800"/>
              </a:lnSpc>
              <a:defRPr/>
            </a:pPr>
            <a:r>
              <a:rPr lang="en-US" altLang="zh-TW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Ans</a:t>
            </a:r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 </a:t>
            </a:r>
            <a:r>
              <a:rPr lang="zh-CN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在一个构造方法内调用另一个构造方法。</a:t>
            </a:r>
            <a:endParaRPr lang="en-US" altLang="zh-CN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4863" lvl="0" latinLnBrk="0" hangingPunct="0">
              <a:lnSpc>
                <a:spcPts val="2800"/>
              </a:lnSpc>
              <a:spcAft>
                <a:spcPts val="1200"/>
              </a:spcAft>
              <a:defRPr/>
            </a:pPr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构造方法和一般方法在调用顺序上，可以认为构造方法早于一般方法；因此，</a:t>
            </a:r>
            <a:r>
              <a:rPr lang="en-US" altLang="zh-CN" sz="2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 </a:t>
            </a:r>
            <a:r>
              <a:rPr lang="zh-CN" altLang="en-US" sz="2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在一般方法内不可以调用构造方法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；构造方法可以重载，</a:t>
            </a:r>
            <a:r>
              <a:rPr lang="zh-CN" altLang="en-US" sz="2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构造方法可以</a:t>
            </a:r>
            <a:r>
              <a:rPr lang="zh-TW" altLang="en-US" sz="2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2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this(); </a:t>
            </a:r>
            <a:r>
              <a:rPr lang="zh-TW" altLang="en-US" sz="2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语法</a:t>
            </a:r>
            <a:r>
              <a:rPr lang="zh-CN" altLang="en-US" sz="2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在一个构造方法内调用另一个构造方法，且必须在程序的第一行</a:t>
            </a:r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8374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7.8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面向对象之构造方法、块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0" y="937132"/>
            <a:ext cx="10972107" cy="5314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程序块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代码块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lvl="0" indent="-354013"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作用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跟普通方法一样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做事情的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indent="-354013" algn="just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语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法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程序块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是一个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没有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修饰符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没有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返回值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没有</a:t>
            </a:r>
            <a:r>
              <a:rPr lang="zh-TW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名字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没有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</a:t>
            </a:r>
            <a:b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特殊方法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 marL="3048000" lvl="0">
              <a:spcAft>
                <a:spcPts val="1200"/>
              </a:spcAft>
            </a:pP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536575" lvl="0" indent="-354013"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用法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块也需要调用才能执行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438275" lvl="0" algn="just">
              <a:spcAft>
                <a:spcPts val="1200"/>
              </a:spcAft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每一次我们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调用构造方法之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时，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系统会自动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调用一次程序块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让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它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执行一遍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indent="-354013" algn="just"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特点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没有什么重载的概念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压根连名字都没有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连参数都没有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但是可以</a:t>
            </a:r>
            <a:b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在类中定义多个程序块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indent="-354013" algn="just"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可以在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程序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块里面写一些程序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在创建对象之前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就先被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169ED1B-53AE-42B6-8554-1B406C9C7514}"/>
              </a:ext>
            </a:extLst>
          </p:cNvPr>
          <p:cNvSpPr/>
          <p:nvPr/>
        </p:nvSpPr>
        <p:spPr>
          <a:xfrm>
            <a:off x="5323813" y="3295704"/>
            <a:ext cx="53238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我们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无法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因为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没有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名字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429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5E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자유형 68"/>
          <p:cNvSpPr/>
          <p:nvPr/>
        </p:nvSpPr>
        <p:spPr>
          <a:xfrm>
            <a:off x="1759196" y="650562"/>
            <a:ext cx="10432805" cy="5486676"/>
          </a:xfrm>
          <a:custGeom>
            <a:avLst/>
            <a:gdLst>
              <a:gd name="connsiteX0" fmla="*/ 10432805 w 10432805"/>
              <a:gd name="connsiteY0" fmla="*/ 0 h 5486676"/>
              <a:gd name="connsiteX1" fmla="*/ 10432805 w 10432805"/>
              <a:gd name="connsiteY1" fmla="*/ 5486676 h 5486676"/>
              <a:gd name="connsiteX2" fmla="*/ 568362 w 10432805"/>
              <a:gd name="connsiteY2" fmla="*/ 5451061 h 5486676"/>
              <a:gd name="connsiteX3" fmla="*/ 0 w 10432805"/>
              <a:gd name="connsiteY3" fmla="*/ 1787583 h 5486676"/>
              <a:gd name="connsiteX4" fmla="*/ 294594 w 10432805"/>
              <a:gd name="connsiteY4" fmla="*/ 1082052 h 5486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32805" h="5486676">
                <a:moveTo>
                  <a:pt x="10432805" y="0"/>
                </a:moveTo>
                <a:lnTo>
                  <a:pt x="10432805" y="5486676"/>
                </a:lnTo>
                <a:lnTo>
                  <a:pt x="568362" y="5451061"/>
                </a:lnTo>
                <a:lnTo>
                  <a:pt x="0" y="1787583"/>
                </a:lnTo>
                <a:lnTo>
                  <a:pt x="294594" y="10820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42900" y="6117624"/>
            <a:ext cx="11563350" cy="180000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1630025" y="6270024"/>
            <a:ext cx="276225" cy="587976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42900" y="6270024"/>
            <a:ext cx="276225" cy="587976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619125" y="5809724"/>
            <a:ext cx="1401926" cy="307900"/>
            <a:chOff x="1838576" y="4963427"/>
            <a:chExt cx="2038350" cy="447675"/>
          </a:xfrm>
        </p:grpSpPr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8C8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58459" y="5561267"/>
            <a:ext cx="1162562" cy="255329"/>
            <a:chOff x="1838576" y="4963427"/>
            <a:chExt cx="2038350" cy="447675"/>
          </a:xfrm>
        </p:grpSpPr>
        <p:sp>
          <p:nvSpPr>
            <p:cNvPr id="40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532041" y="15235"/>
            <a:ext cx="11097984" cy="910401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>
              <a:spcBef>
                <a:spcPts val="300"/>
              </a:spcBef>
            </a:pPr>
            <a:r>
              <a:rPr lang="zh-TW" altLang="en-US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第</a:t>
            </a:r>
            <a:r>
              <a:rPr lang="en-US" altLang="zh-TW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07</a:t>
            </a:r>
            <a:r>
              <a:rPr lang="zh-TW" altLang="en-US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章 面向对象</a:t>
            </a:r>
            <a:r>
              <a:rPr lang="en-US" altLang="zh-TW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(II)</a:t>
            </a:r>
            <a:r>
              <a:rPr lang="zh-TW" altLang="en-US" sz="3600" b="1" dirty="0">
                <a:solidFill>
                  <a:prstClr val="white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　</a:t>
            </a:r>
            <a:r>
              <a:rPr lang="zh-TW" altLang="en-US" sz="4400" b="1" dirty="0">
                <a:solidFill>
                  <a:prstClr val="white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章节大纲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58275" y="1579259"/>
            <a:ext cx="1583728" cy="3952229"/>
            <a:chOff x="558275" y="1579259"/>
            <a:chExt cx="1583728" cy="3952229"/>
          </a:xfrm>
        </p:grpSpPr>
        <p:sp>
          <p:nvSpPr>
            <p:cNvPr id="55" name="사다리꼴 54"/>
            <p:cNvSpPr/>
            <p:nvPr/>
          </p:nvSpPr>
          <p:spPr>
            <a:xfrm rot="1320000">
              <a:off x="897907" y="2147897"/>
              <a:ext cx="45719" cy="1448112"/>
            </a:xfrm>
            <a:prstGeom prst="trapezoi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다리꼴 56"/>
            <p:cNvSpPr/>
            <p:nvPr/>
          </p:nvSpPr>
          <p:spPr>
            <a:xfrm rot="1200000">
              <a:off x="965200" y="2189123"/>
              <a:ext cx="45719" cy="1408440"/>
            </a:xfrm>
            <a:prstGeom prst="trapezoi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/>
            <p:cNvGrpSpPr/>
            <p:nvPr/>
          </p:nvGrpSpPr>
          <p:grpSpPr>
            <a:xfrm rot="20258602">
              <a:off x="1137192" y="1579259"/>
              <a:ext cx="1004811" cy="898759"/>
              <a:chOff x="1890246" y="2275280"/>
              <a:chExt cx="1489135" cy="1331965"/>
            </a:xfrm>
          </p:grpSpPr>
          <p:sp>
            <p:nvSpPr>
              <p:cNvPr id="12" name="Freeform 9"/>
              <p:cNvSpPr>
                <a:spLocks/>
              </p:cNvSpPr>
              <p:nvPr/>
            </p:nvSpPr>
            <p:spPr bwMode="auto">
              <a:xfrm flipH="1">
                <a:off x="2047418" y="2275280"/>
                <a:ext cx="785870" cy="785871"/>
              </a:xfrm>
              <a:custGeom>
                <a:avLst/>
                <a:gdLst>
                  <a:gd name="T0" fmla="*/ 0 w 2055"/>
                  <a:gd name="T1" fmla="*/ 935 h 2055"/>
                  <a:gd name="T2" fmla="*/ 794 w 2055"/>
                  <a:gd name="T3" fmla="*/ 144 h 2055"/>
                  <a:gd name="T4" fmla="*/ 832 w 2055"/>
                  <a:gd name="T5" fmla="*/ 110 h 2055"/>
                  <a:gd name="T6" fmla="*/ 916 w 2055"/>
                  <a:gd name="T7" fmla="*/ 55 h 2055"/>
                  <a:gd name="T8" fmla="*/ 1007 w 2055"/>
                  <a:gd name="T9" fmla="*/ 19 h 2055"/>
                  <a:gd name="T10" fmla="*/ 1102 w 2055"/>
                  <a:gd name="T11" fmla="*/ 0 h 2055"/>
                  <a:gd name="T12" fmla="*/ 1198 w 2055"/>
                  <a:gd name="T13" fmla="*/ 0 h 2055"/>
                  <a:gd name="T14" fmla="*/ 1293 w 2055"/>
                  <a:gd name="T15" fmla="*/ 19 h 2055"/>
                  <a:gd name="T16" fmla="*/ 1384 w 2055"/>
                  <a:gd name="T17" fmla="*/ 56 h 2055"/>
                  <a:gd name="T18" fmla="*/ 1467 w 2055"/>
                  <a:gd name="T19" fmla="*/ 111 h 2055"/>
                  <a:gd name="T20" fmla="*/ 1505 w 2055"/>
                  <a:gd name="T21" fmla="*/ 147 h 2055"/>
                  <a:gd name="T22" fmla="*/ 1909 w 2055"/>
                  <a:gd name="T23" fmla="*/ 554 h 2055"/>
                  <a:gd name="T24" fmla="*/ 1945 w 2055"/>
                  <a:gd name="T25" fmla="*/ 592 h 2055"/>
                  <a:gd name="T26" fmla="*/ 2000 w 2055"/>
                  <a:gd name="T27" fmla="*/ 675 h 2055"/>
                  <a:gd name="T28" fmla="*/ 2036 w 2055"/>
                  <a:gd name="T29" fmla="*/ 766 h 2055"/>
                  <a:gd name="T30" fmla="*/ 2055 w 2055"/>
                  <a:gd name="T31" fmla="*/ 861 h 2055"/>
                  <a:gd name="T32" fmla="*/ 2053 w 2055"/>
                  <a:gd name="T33" fmla="*/ 958 h 2055"/>
                  <a:gd name="T34" fmla="*/ 2035 w 2055"/>
                  <a:gd name="T35" fmla="*/ 1054 h 2055"/>
                  <a:gd name="T36" fmla="*/ 1999 w 2055"/>
                  <a:gd name="T37" fmla="*/ 1143 h 2055"/>
                  <a:gd name="T38" fmla="*/ 1943 w 2055"/>
                  <a:gd name="T39" fmla="*/ 1227 h 2055"/>
                  <a:gd name="T40" fmla="*/ 1908 w 2055"/>
                  <a:gd name="T41" fmla="*/ 1264 h 2055"/>
                  <a:gd name="T42" fmla="*/ 1113 w 2055"/>
                  <a:gd name="T43" fmla="*/ 2055 h 2055"/>
                  <a:gd name="T44" fmla="*/ 0 w 2055"/>
                  <a:gd name="T45" fmla="*/ 935 h 2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55" h="2055">
                    <a:moveTo>
                      <a:pt x="0" y="935"/>
                    </a:moveTo>
                    <a:lnTo>
                      <a:pt x="794" y="144"/>
                    </a:lnTo>
                    <a:lnTo>
                      <a:pt x="832" y="110"/>
                    </a:lnTo>
                    <a:lnTo>
                      <a:pt x="916" y="55"/>
                    </a:lnTo>
                    <a:lnTo>
                      <a:pt x="1007" y="19"/>
                    </a:lnTo>
                    <a:lnTo>
                      <a:pt x="1102" y="0"/>
                    </a:lnTo>
                    <a:lnTo>
                      <a:pt x="1198" y="0"/>
                    </a:lnTo>
                    <a:lnTo>
                      <a:pt x="1293" y="19"/>
                    </a:lnTo>
                    <a:lnTo>
                      <a:pt x="1384" y="56"/>
                    </a:lnTo>
                    <a:lnTo>
                      <a:pt x="1467" y="111"/>
                    </a:lnTo>
                    <a:lnTo>
                      <a:pt x="1505" y="147"/>
                    </a:lnTo>
                    <a:lnTo>
                      <a:pt x="1909" y="554"/>
                    </a:lnTo>
                    <a:lnTo>
                      <a:pt x="1945" y="592"/>
                    </a:lnTo>
                    <a:lnTo>
                      <a:pt x="2000" y="675"/>
                    </a:lnTo>
                    <a:lnTo>
                      <a:pt x="2036" y="766"/>
                    </a:lnTo>
                    <a:lnTo>
                      <a:pt x="2055" y="861"/>
                    </a:lnTo>
                    <a:lnTo>
                      <a:pt x="2053" y="958"/>
                    </a:lnTo>
                    <a:lnTo>
                      <a:pt x="2035" y="1054"/>
                    </a:lnTo>
                    <a:lnTo>
                      <a:pt x="1999" y="1143"/>
                    </a:lnTo>
                    <a:lnTo>
                      <a:pt x="1943" y="1227"/>
                    </a:lnTo>
                    <a:lnTo>
                      <a:pt x="1908" y="1264"/>
                    </a:lnTo>
                    <a:lnTo>
                      <a:pt x="1113" y="2055"/>
                    </a:lnTo>
                    <a:lnTo>
                      <a:pt x="0" y="935"/>
                    </a:lnTo>
                    <a:close/>
                  </a:path>
                </a:pathLst>
              </a:custGeom>
              <a:solidFill>
                <a:srgbClr val="363E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 flipH="1">
                <a:off x="2539590" y="2755981"/>
                <a:ext cx="669997" cy="678029"/>
              </a:xfrm>
              <a:custGeom>
                <a:avLst/>
                <a:gdLst>
                  <a:gd name="T0" fmla="*/ 190 w 1751"/>
                  <a:gd name="T1" fmla="*/ 1526 h 1774"/>
                  <a:gd name="T2" fmla="*/ 101 w 1751"/>
                  <a:gd name="T3" fmla="*/ 1404 h 1774"/>
                  <a:gd name="T4" fmla="*/ 39 w 1751"/>
                  <a:gd name="T5" fmla="*/ 1269 h 1774"/>
                  <a:gd name="T6" fmla="*/ 6 w 1751"/>
                  <a:gd name="T7" fmla="*/ 1126 h 1774"/>
                  <a:gd name="T8" fmla="*/ 2 w 1751"/>
                  <a:gd name="T9" fmla="*/ 979 h 1774"/>
                  <a:gd name="T10" fmla="*/ 25 w 1751"/>
                  <a:gd name="T11" fmla="*/ 834 h 1774"/>
                  <a:gd name="T12" fmla="*/ 75 w 1751"/>
                  <a:gd name="T13" fmla="*/ 693 h 1774"/>
                  <a:gd name="T14" fmla="*/ 154 w 1751"/>
                  <a:gd name="T15" fmla="*/ 563 h 1774"/>
                  <a:gd name="T16" fmla="*/ 232 w 1751"/>
                  <a:gd name="T17" fmla="*/ 474 h 1774"/>
                  <a:gd name="T18" fmla="*/ 355 w 1751"/>
                  <a:gd name="T19" fmla="*/ 373 h 1774"/>
                  <a:gd name="T20" fmla="*/ 539 w 1751"/>
                  <a:gd name="T21" fmla="*/ 284 h 1774"/>
                  <a:gd name="T22" fmla="*/ 735 w 1751"/>
                  <a:gd name="T23" fmla="*/ 246 h 1774"/>
                  <a:gd name="T24" fmla="*/ 932 w 1751"/>
                  <a:gd name="T25" fmla="*/ 259 h 1774"/>
                  <a:gd name="T26" fmla="*/ 1231 w 1751"/>
                  <a:gd name="T27" fmla="*/ 22 h 1774"/>
                  <a:gd name="T28" fmla="*/ 1272 w 1751"/>
                  <a:gd name="T29" fmla="*/ 0 h 1774"/>
                  <a:gd name="T30" fmla="*/ 1328 w 1751"/>
                  <a:gd name="T31" fmla="*/ 10 h 1774"/>
                  <a:gd name="T32" fmla="*/ 1730 w 1751"/>
                  <a:gd name="T33" fmla="*/ 413 h 1774"/>
                  <a:gd name="T34" fmla="*/ 1751 w 1751"/>
                  <a:gd name="T35" fmla="*/ 454 h 1774"/>
                  <a:gd name="T36" fmla="*/ 1740 w 1751"/>
                  <a:gd name="T37" fmla="*/ 510 h 1774"/>
                  <a:gd name="T38" fmla="*/ 1492 w 1751"/>
                  <a:gd name="T39" fmla="*/ 756 h 1774"/>
                  <a:gd name="T40" fmla="*/ 1527 w 1751"/>
                  <a:gd name="T41" fmla="*/ 910 h 1774"/>
                  <a:gd name="T42" fmla="*/ 1521 w 1751"/>
                  <a:gd name="T43" fmla="*/ 1119 h 1774"/>
                  <a:gd name="T44" fmla="*/ 1458 w 1751"/>
                  <a:gd name="T45" fmla="*/ 1322 h 1774"/>
                  <a:gd name="T46" fmla="*/ 1338 w 1751"/>
                  <a:gd name="T47" fmla="*/ 1505 h 1774"/>
                  <a:gd name="T48" fmla="*/ 1270 w 1751"/>
                  <a:gd name="T49" fmla="*/ 1574 h 1774"/>
                  <a:gd name="T50" fmla="*/ 1145 w 1751"/>
                  <a:gd name="T51" fmla="*/ 1666 h 1774"/>
                  <a:gd name="T52" fmla="*/ 1008 w 1751"/>
                  <a:gd name="T53" fmla="*/ 1729 h 1774"/>
                  <a:gd name="T54" fmla="*/ 864 w 1751"/>
                  <a:gd name="T55" fmla="*/ 1765 h 1774"/>
                  <a:gd name="T56" fmla="*/ 717 w 1751"/>
                  <a:gd name="T57" fmla="*/ 1774 h 1774"/>
                  <a:gd name="T58" fmla="*/ 573 w 1751"/>
                  <a:gd name="T59" fmla="*/ 1754 h 1774"/>
                  <a:gd name="T60" fmla="*/ 434 w 1751"/>
                  <a:gd name="T61" fmla="*/ 1706 h 1774"/>
                  <a:gd name="T62" fmla="*/ 304 w 1751"/>
                  <a:gd name="T63" fmla="*/ 1630 h 1774"/>
                  <a:gd name="T64" fmla="*/ 218 w 1751"/>
                  <a:gd name="T65" fmla="*/ 1555 h 1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51" h="1774">
                    <a:moveTo>
                      <a:pt x="218" y="1555"/>
                    </a:moveTo>
                    <a:lnTo>
                      <a:pt x="190" y="1526"/>
                    </a:lnTo>
                    <a:lnTo>
                      <a:pt x="141" y="1467"/>
                    </a:lnTo>
                    <a:lnTo>
                      <a:pt x="101" y="1404"/>
                    </a:lnTo>
                    <a:lnTo>
                      <a:pt x="67" y="1338"/>
                    </a:lnTo>
                    <a:lnTo>
                      <a:pt x="39" y="1269"/>
                    </a:lnTo>
                    <a:lnTo>
                      <a:pt x="19" y="1198"/>
                    </a:lnTo>
                    <a:lnTo>
                      <a:pt x="6" y="1126"/>
                    </a:lnTo>
                    <a:lnTo>
                      <a:pt x="0" y="1053"/>
                    </a:lnTo>
                    <a:lnTo>
                      <a:pt x="2" y="979"/>
                    </a:lnTo>
                    <a:lnTo>
                      <a:pt x="9" y="906"/>
                    </a:lnTo>
                    <a:lnTo>
                      <a:pt x="25" y="834"/>
                    </a:lnTo>
                    <a:lnTo>
                      <a:pt x="46" y="763"/>
                    </a:lnTo>
                    <a:lnTo>
                      <a:pt x="75" y="693"/>
                    </a:lnTo>
                    <a:lnTo>
                      <a:pt x="111" y="626"/>
                    </a:lnTo>
                    <a:lnTo>
                      <a:pt x="154" y="563"/>
                    </a:lnTo>
                    <a:lnTo>
                      <a:pt x="205" y="503"/>
                    </a:lnTo>
                    <a:lnTo>
                      <a:pt x="232" y="474"/>
                    </a:lnTo>
                    <a:lnTo>
                      <a:pt x="271" y="436"/>
                    </a:lnTo>
                    <a:lnTo>
                      <a:pt x="355" y="373"/>
                    </a:lnTo>
                    <a:lnTo>
                      <a:pt x="445" y="323"/>
                    </a:lnTo>
                    <a:lnTo>
                      <a:pt x="539" y="284"/>
                    </a:lnTo>
                    <a:lnTo>
                      <a:pt x="635" y="259"/>
                    </a:lnTo>
                    <a:lnTo>
                      <a:pt x="735" y="246"/>
                    </a:lnTo>
                    <a:lnTo>
                      <a:pt x="834" y="246"/>
                    </a:lnTo>
                    <a:lnTo>
                      <a:pt x="932" y="259"/>
                    </a:lnTo>
                    <a:lnTo>
                      <a:pt x="981" y="272"/>
                    </a:lnTo>
                    <a:lnTo>
                      <a:pt x="1231" y="22"/>
                    </a:lnTo>
                    <a:lnTo>
                      <a:pt x="1244" y="12"/>
                    </a:lnTo>
                    <a:lnTo>
                      <a:pt x="1272" y="0"/>
                    </a:lnTo>
                    <a:lnTo>
                      <a:pt x="1301" y="0"/>
                    </a:lnTo>
                    <a:lnTo>
                      <a:pt x="1328" y="10"/>
                    </a:lnTo>
                    <a:lnTo>
                      <a:pt x="1339" y="20"/>
                    </a:lnTo>
                    <a:lnTo>
                      <a:pt x="1730" y="413"/>
                    </a:lnTo>
                    <a:lnTo>
                      <a:pt x="1740" y="426"/>
                    </a:lnTo>
                    <a:lnTo>
                      <a:pt x="1751" y="454"/>
                    </a:lnTo>
                    <a:lnTo>
                      <a:pt x="1751" y="482"/>
                    </a:lnTo>
                    <a:lnTo>
                      <a:pt x="1740" y="510"/>
                    </a:lnTo>
                    <a:lnTo>
                      <a:pt x="1728" y="521"/>
                    </a:lnTo>
                    <a:lnTo>
                      <a:pt x="1492" y="756"/>
                    </a:lnTo>
                    <a:lnTo>
                      <a:pt x="1508" y="806"/>
                    </a:lnTo>
                    <a:lnTo>
                      <a:pt x="1527" y="910"/>
                    </a:lnTo>
                    <a:lnTo>
                      <a:pt x="1529" y="1015"/>
                    </a:lnTo>
                    <a:lnTo>
                      <a:pt x="1521" y="1119"/>
                    </a:lnTo>
                    <a:lnTo>
                      <a:pt x="1496" y="1222"/>
                    </a:lnTo>
                    <a:lnTo>
                      <a:pt x="1458" y="1322"/>
                    </a:lnTo>
                    <a:lnTo>
                      <a:pt x="1404" y="1417"/>
                    </a:lnTo>
                    <a:lnTo>
                      <a:pt x="1338" y="1505"/>
                    </a:lnTo>
                    <a:lnTo>
                      <a:pt x="1299" y="1546"/>
                    </a:lnTo>
                    <a:lnTo>
                      <a:pt x="1270" y="1574"/>
                    </a:lnTo>
                    <a:lnTo>
                      <a:pt x="1208" y="1623"/>
                    </a:lnTo>
                    <a:lnTo>
                      <a:pt x="1145" y="1666"/>
                    </a:lnTo>
                    <a:lnTo>
                      <a:pt x="1077" y="1700"/>
                    </a:lnTo>
                    <a:lnTo>
                      <a:pt x="1008" y="1729"/>
                    </a:lnTo>
                    <a:lnTo>
                      <a:pt x="938" y="1751"/>
                    </a:lnTo>
                    <a:lnTo>
                      <a:pt x="864" y="1765"/>
                    </a:lnTo>
                    <a:lnTo>
                      <a:pt x="791" y="1774"/>
                    </a:lnTo>
                    <a:lnTo>
                      <a:pt x="717" y="1774"/>
                    </a:lnTo>
                    <a:lnTo>
                      <a:pt x="645" y="1768"/>
                    </a:lnTo>
                    <a:lnTo>
                      <a:pt x="573" y="1754"/>
                    </a:lnTo>
                    <a:lnTo>
                      <a:pt x="503" y="1734"/>
                    </a:lnTo>
                    <a:lnTo>
                      <a:pt x="434" y="1706"/>
                    </a:lnTo>
                    <a:lnTo>
                      <a:pt x="368" y="1672"/>
                    </a:lnTo>
                    <a:lnTo>
                      <a:pt x="304" y="1630"/>
                    </a:lnTo>
                    <a:lnTo>
                      <a:pt x="245" y="1581"/>
                    </a:lnTo>
                    <a:lnTo>
                      <a:pt x="218" y="1555"/>
                    </a:lnTo>
                    <a:lnTo>
                      <a:pt x="218" y="155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 flipH="1">
                <a:off x="2305550" y="2529971"/>
                <a:ext cx="1073831" cy="1077274"/>
              </a:xfrm>
              <a:custGeom>
                <a:avLst/>
                <a:gdLst>
                  <a:gd name="T0" fmla="*/ 0 w 2810"/>
                  <a:gd name="T1" fmla="*/ 583 h 2815"/>
                  <a:gd name="T2" fmla="*/ 80 w 2810"/>
                  <a:gd name="T3" fmla="*/ 507 h 2815"/>
                  <a:gd name="T4" fmla="*/ 238 w 2810"/>
                  <a:gd name="T5" fmla="*/ 374 h 2815"/>
                  <a:gd name="T6" fmla="*/ 399 w 2810"/>
                  <a:gd name="T7" fmla="*/ 262 h 2815"/>
                  <a:gd name="T8" fmla="*/ 562 w 2810"/>
                  <a:gd name="T9" fmla="*/ 171 h 2815"/>
                  <a:gd name="T10" fmla="*/ 725 w 2810"/>
                  <a:gd name="T11" fmla="*/ 101 h 2815"/>
                  <a:gd name="T12" fmla="*/ 887 w 2810"/>
                  <a:gd name="T13" fmla="*/ 49 h 2815"/>
                  <a:gd name="T14" fmla="*/ 1047 w 2810"/>
                  <a:gd name="T15" fmla="*/ 16 h 2815"/>
                  <a:gd name="T16" fmla="*/ 1207 w 2810"/>
                  <a:gd name="T17" fmla="*/ 0 h 2815"/>
                  <a:gd name="T18" fmla="*/ 1363 w 2810"/>
                  <a:gd name="T19" fmla="*/ 1 h 2815"/>
                  <a:gd name="T20" fmla="*/ 1515 w 2810"/>
                  <a:gd name="T21" fmla="*/ 18 h 2815"/>
                  <a:gd name="T22" fmla="*/ 1663 w 2810"/>
                  <a:gd name="T23" fmla="*/ 50 h 2815"/>
                  <a:gd name="T24" fmla="*/ 1806 w 2810"/>
                  <a:gd name="T25" fmla="*/ 95 h 2815"/>
                  <a:gd name="T26" fmla="*/ 1943 w 2810"/>
                  <a:gd name="T27" fmla="*/ 155 h 2815"/>
                  <a:gd name="T28" fmla="*/ 2072 w 2810"/>
                  <a:gd name="T29" fmla="*/ 226 h 2815"/>
                  <a:gd name="T30" fmla="*/ 2195 w 2810"/>
                  <a:gd name="T31" fmla="*/ 311 h 2815"/>
                  <a:gd name="T32" fmla="*/ 2307 w 2810"/>
                  <a:gd name="T33" fmla="*/ 404 h 2815"/>
                  <a:gd name="T34" fmla="*/ 2412 w 2810"/>
                  <a:gd name="T35" fmla="*/ 509 h 2815"/>
                  <a:gd name="T36" fmla="*/ 2506 w 2810"/>
                  <a:gd name="T37" fmla="*/ 623 h 2815"/>
                  <a:gd name="T38" fmla="*/ 2588 w 2810"/>
                  <a:gd name="T39" fmla="*/ 746 h 2815"/>
                  <a:gd name="T40" fmla="*/ 2660 w 2810"/>
                  <a:gd name="T41" fmla="*/ 875 h 2815"/>
                  <a:gd name="T42" fmla="*/ 2717 w 2810"/>
                  <a:gd name="T43" fmla="*/ 1012 h 2815"/>
                  <a:gd name="T44" fmla="*/ 2764 w 2810"/>
                  <a:gd name="T45" fmla="*/ 1156 h 2815"/>
                  <a:gd name="T46" fmla="*/ 2794 w 2810"/>
                  <a:gd name="T47" fmla="*/ 1304 h 2815"/>
                  <a:gd name="T48" fmla="*/ 2810 w 2810"/>
                  <a:gd name="T49" fmla="*/ 1457 h 2815"/>
                  <a:gd name="T50" fmla="*/ 2810 w 2810"/>
                  <a:gd name="T51" fmla="*/ 1612 h 2815"/>
                  <a:gd name="T52" fmla="*/ 2792 w 2810"/>
                  <a:gd name="T53" fmla="*/ 1771 h 2815"/>
                  <a:gd name="T54" fmla="*/ 2759 w 2810"/>
                  <a:gd name="T55" fmla="*/ 1932 h 2815"/>
                  <a:gd name="T56" fmla="*/ 2706 w 2810"/>
                  <a:gd name="T57" fmla="*/ 2093 h 2815"/>
                  <a:gd name="T58" fmla="*/ 2634 w 2810"/>
                  <a:gd name="T59" fmla="*/ 2256 h 2815"/>
                  <a:gd name="T60" fmla="*/ 2543 w 2810"/>
                  <a:gd name="T61" fmla="*/ 2417 h 2815"/>
                  <a:gd name="T62" fmla="*/ 2431 w 2810"/>
                  <a:gd name="T63" fmla="*/ 2578 h 2815"/>
                  <a:gd name="T64" fmla="*/ 2297 w 2810"/>
                  <a:gd name="T65" fmla="*/ 2737 h 2815"/>
                  <a:gd name="T66" fmla="*/ 2221 w 2810"/>
                  <a:gd name="T67" fmla="*/ 2815 h 2815"/>
                  <a:gd name="T68" fmla="*/ 0 w 2810"/>
                  <a:gd name="T69" fmla="*/ 583 h 2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10" h="2815">
                    <a:moveTo>
                      <a:pt x="0" y="583"/>
                    </a:moveTo>
                    <a:lnTo>
                      <a:pt x="80" y="507"/>
                    </a:lnTo>
                    <a:lnTo>
                      <a:pt x="238" y="374"/>
                    </a:lnTo>
                    <a:lnTo>
                      <a:pt x="399" y="262"/>
                    </a:lnTo>
                    <a:lnTo>
                      <a:pt x="562" y="171"/>
                    </a:lnTo>
                    <a:lnTo>
                      <a:pt x="725" y="101"/>
                    </a:lnTo>
                    <a:lnTo>
                      <a:pt x="887" y="49"/>
                    </a:lnTo>
                    <a:lnTo>
                      <a:pt x="1047" y="16"/>
                    </a:lnTo>
                    <a:lnTo>
                      <a:pt x="1207" y="0"/>
                    </a:lnTo>
                    <a:lnTo>
                      <a:pt x="1363" y="1"/>
                    </a:lnTo>
                    <a:lnTo>
                      <a:pt x="1515" y="18"/>
                    </a:lnTo>
                    <a:lnTo>
                      <a:pt x="1663" y="50"/>
                    </a:lnTo>
                    <a:lnTo>
                      <a:pt x="1806" y="95"/>
                    </a:lnTo>
                    <a:lnTo>
                      <a:pt x="1943" y="155"/>
                    </a:lnTo>
                    <a:lnTo>
                      <a:pt x="2072" y="226"/>
                    </a:lnTo>
                    <a:lnTo>
                      <a:pt x="2195" y="311"/>
                    </a:lnTo>
                    <a:lnTo>
                      <a:pt x="2307" y="404"/>
                    </a:lnTo>
                    <a:lnTo>
                      <a:pt x="2412" y="509"/>
                    </a:lnTo>
                    <a:lnTo>
                      <a:pt x="2506" y="623"/>
                    </a:lnTo>
                    <a:lnTo>
                      <a:pt x="2588" y="746"/>
                    </a:lnTo>
                    <a:lnTo>
                      <a:pt x="2660" y="875"/>
                    </a:lnTo>
                    <a:lnTo>
                      <a:pt x="2717" y="1012"/>
                    </a:lnTo>
                    <a:lnTo>
                      <a:pt x="2764" y="1156"/>
                    </a:lnTo>
                    <a:lnTo>
                      <a:pt x="2794" y="1304"/>
                    </a:lnTo>
                    <a:lnTo>
                      <a:pt x="2810" y="1457"/>
                    </a:lnTo>
                    <a:lnTo>
                      <a:pt x="2810" y="1612"/>
                    </a:lnTo>
                    <a:lnTo>
                      <a:pt x="2792" y="1771"/>
                    </a:lnTo>
                    <a:lnTo>
                      <a:pt x="2759" y="1932"/>
                    </a:lnTo>
                    <a:lnTo>
                      <a:pt x="2706" y="2093"/>
                    </a:lnTo>
                    <a:lnTo>
                      <a:pt x="2634" y="2256"/>
                    </a:lnTo>
                    <a:lnTo>
                      <a:pt x="2543" y="2417"/>
                    </a:lnTo>
                    <a:lnTo>
                      <a:pt x="2431" y="2578"/>
                    </a:lnTo>
                    <a:lnTo>
                      <a:pt x="2297" y="2737"/>
                    </a:lnTo>
                    <a:lnTo>
                      <a:pt x="2221" y="2815"/>
                    </a:lnTo>
                    <a:lnTo>
                      <a:pt x="0" y="583"/>
                    </a:lnTo>
                    <a:close/>
                  </a:path>
                </a:pathLst>
              </a:custGeom>
              <a:solidFill>
                <a:srgbClr val="363E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16"/>
              <p:cNvSpPr>
                <a:spLocks/>
              </p:cNvSpPr>
              <p:nvPr/>
            </p:nvSpPr>
            <p:spPr bwMode="auto">
              <a:xfrm flipH="1">
                <a:off x="1890246" y="2539149"/>
                <a:ext cx="461197" cy="461197"/>
              </a:xfrm>
              <a:custGeom>
                <a:avLst/>
                <a:gdLst>
                  <a:gd name="T0" fmla="*/ 0 w 1205"/>
                  <a:gd name="T1" fmla="*/ 469 h 1206"/>
                  <a:gd name="T2" fmla="*/ 474 w 1205"/>
                  <a:gd name="T3" fmla="*/ 0 h 1206"/>
                  <a:gd name="T4" fmla="*/ 1110 w 1205"/>
                  <a:gd name="T5" fmla="*/ 641 h 1206"/>
                  <a:gd name="T6" fmla="*/ 1133 w 1205"/>
                  <a:gd name="T7" fmla="*/ 665 h 1206"/>
                  <a:gd name="T8" fmla="*/ 1169 w 1205"/>
                  <a:gd name="T9" fmla="*/ 720 h 1206"/>
                  <a:gd name="T10" fmla="*/ 1194 w 1205"/>
                  <a:gd name="T11" fmla="*/ 780 h 1206"/>
                  <a:gd name="T12" fmla="*/ 1205 w 1205"/>
                  <a:gd name="T13" fmla="*/ 844 h 1206"/>
                  <a:gd name="T14" fmla="*/ 1205 w 1205"/>
                  <a:gd name="T15" fmla="*/ 908 h 1206"/>
                  <a:gd name="T16" fmla="*/ 1194 w 1205"/>
                  <a:gd name="T17" fmla="*/ 970 h 1206"/>
                  <a:gd name="T18" fmla="*/ 1169 w 1205"/>
                  <a:gd name="T19" fmla="*/ 1031 h 1206"/>
                  <a:gd name="T20" fmla="*/ 1132 w 1205"/>
                  <a:gd name="T21" fmla="*/ 1087 h 1206"/>
                  <a:gd name="T22" fmla="*/ 1109 w 1205"/>
                  <a:gd name="T23" fmla="*/ 1111 h 1206"/>
                  <a:gd name="T24" fmla="*/ 1109 w 1205"/>
                  <a:gd name="T25" fmla="*/ 1111 h 1206"/>
                  <a:gd name="T26" fmla="*/ 1084 w 1205"/>
                  <a:gd name="T27" fmla="*/ 1134 h 1206"/>
                  <a:gd name="T28" fmla="*/ 1028 w 1205"/>
                  <a:gd name="T29" fmla="*/ 1170 h 1206"/>
                  <a:gd name="T30" fmla="*/ 968 w 1205"/>
                  <a:gd name="T31" fmla="*/ 1195 h 1206"/>
                  <a:gd name="T32" fmla="*/ 904 w 1205"/>
                  <a:gd name="T33" fmla="*/ 1206 h 1206"/>
                  <a:gd name="T34" fmla="*/ 841 w 1205"/>
                  <a:gd name="T35" fmla="*/ 1206 h 1206"/>
                  <a:gd name="T36" fmla="*/ 778 w 1205"/>
                  <a:gd name="T37" fmla="*/ 1195 h 1206"/>
                  <a:gd name="T38" fmla="*/ 717 w 1205"/>
                  <a:gd name="T39" fmla="*/ 1170 h 1206"/>
                  <a:gd name="T40" fmla="*/ 662 w 1205"/>
                  <a:gd name="T41" fmla="*/ 1133 h 1206"/>
                  <a:gd name="T42" fmla="*/ 638 w 1205"/>
                  <a:gd name="T43" fmla="*/ 1110 h 1206"/>
                  <a:gd name="T44" fmla="*/ 0 w 1205"/>
                  <a:gd name="T45" fmla="*/ 469 h 1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5" h="1206">
                    <a:moveTo>
                      <a:pt x="0" y="469"/>
                    </a:moveTo>
                    <a:lnTo>
                      <a:pt x="474" y="0"/>
                    </a:lnTo>
                    <a:lnTo>
                      <a:pt x="1110" y="641"/>
                    </a:lnTo>
                    <a:lnTo>
                      <a:pt x="1133" y="665"/>
                    </a:lnTo>
                    <a:lnTo>
                      <a:pt x="1169" y="720"/>
                    </a:lnTo>
                    <a:lnTo>
                      <a:pt x="1194" y="780"/>
                    </a:lnTo>
                    <a:lnTo>
                      <a:pt x="1205" y="844"/>
                    </a:lnTo>
                    <a:lnTo>
                      <a:pt x="1205" y="908"/>
                    </a:lnTo>
                    <a:lnTo>
                      <a:pt x="1194" y="970"/>
                    </a:lnTo>
                    <a:lnTo>
                      <a:pt x="1169" y="1031"/>
                    </a:lnTo>
                    <a:lnTo>
                      <a:pt x="1132" y="1087"/>
                    </a:lnTo>
                    <a:lnTo>
                      <a:pt x="1109" y="1111"/>
                    </a:lnTo>
                    <a:lnTo>
                      <a:pt x="1109" y="1111"/>
                    </a:lnTo>
                    <a:lnTo>
                      <a:pt x="1084" y="1134"/>
                    </a:lnTo>
                    <a:lnTo>
                      <a:pt x="1028" y="1170"/>
                    </a:lnTo>
                    <a:lnTo>
                      <a:pt x="968" y="1195"/>
                    </a:lnTo>
                    <a:lnTo>
                      <a:pt x="904" y="1206"/>
                    </a:lnTo>
                    <a:lnTo>
                      <a:pt x="841" y="1206"/>
                    </a:lnTo>
                    <a:lnTo>
                      <a:pt x="778" y="1195"/>
                    </a:lnTo>
                    <a:lnTo>
                      <a:pt x="717" y="1170"/>
                    </a:lnTo>
                    <a:lnTo>
                      <a:pt x="662" y="1133"/>
                    </a:lnTo>
                    <a:lnTo>
                      <a:pt x="638" y="1110"/>
                    </a:lnTo>
                    <a:lnTo>
                      <a:pt x="0" y="469"/>
                    </a:lnTo>
                    <a:close/>
                  </a:path>
                </a:pathLst>
              </a:custGeom>
              <a:solidFill>
                <a:srgbClr val="363E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 flipH="1">
                <a:off x="1945320" y="2809901"/>
                <a:ext cx="126198" cy="126198"/>
              </a:xfrm>
              <a:custGeom>
                <a:avLst/>
                <a:gdLst>
                  <a:gd name="T0" fmla="*/ 164 w 330"/>
                  <a:gd name="T1" fmla="*/ 330 h 330"/>
                  <a:gd name="T2" fmla="*/ 199 w 330"/>
                  <a:gd name="T3" fmla="*/ 328 h 330"/>
                  <a:gd name="T4" fmla="*/ 258 w 330"/>
                  <a:gd name="T5" fmla="*/ 303 h 330"/>
                  <a:gd name="T6" fmla="*/ 302 w 330"/>
                  <a:gd name="T7" fmla="*/ 258 h 330"/>
                  <a:gd name="T8" fmla="*/ 327 w 330"/>
                  <a:gd name="T9" fmla="*/ 199 h 330"/>
                  <a:gd name="T10" fmla="*/ 330 w 330"/>
                  <a:gd name="T11" fmla="*/ 166 h 330"/>
                  <a:gd name="T12" fmla="*/ 327 w 330"/>
                  <a:gd name="T13" fmla="*/ 133 h 330"/>
                  <a:gd name="T14" fmla="*/ 302 w 330"/>
                  <a:gd name="T15" fmla="*/ 74 h 330"/>
                  <a:gd name="T16" fmla="*/ 258 w 330"/>
                  <a:gd name="T17" fmla="*/ 28 h 330"/>
                  <a:gd name="T18" fmla="*/ 199 w 330"/>
                  <a:gd name="T19" fmla="*/ 3 h 330"/>
                  <a:gd name="T20" fmla="*/ 164 w 330"/>
                  <a:gd name="T21" fmla="*/ 0 h 330"/>
                  <a:gd name="T22" fmla="*/ 131 w 330"/>
                  <a:gd name="T23" fmla="*/ 3 h 330"/>
                  <a:gd name="T24" fmla="*/ 72 w 330"/>
                  <a:gd name="T25" fmla="*/ 28 h 330"/>
                  <a:gd name="T26" fmla="*/ 27 w 330"/>
                  <a:gd name="T27" fmla="*/ 74 h 330"/>
                  <a:gd name="T28" fmla="*/ 3 w 330"/>
                  <a:gd name="T29" fmla="*/ 133 h 330"/>
                  <a:gd name="T30" fmla="*/ 0 w 330"/>
                  <a:gd name="T31" fmla="*/ 166 h 330"/>
                  <a:gd name="T32" fmla="*/ 3 w 330"/>
                  <a:gd name="T33" fmla="*/ 199 h 330"/>
                  <a:gd name="T34" fmla="*/ 27 w 330"/>
                  <a:gd name="T35" fmla="*/ 258 h 330"/>
                  <a:gd name="T36" fmla="*/ 72 w 330"/>
                  <a:gd name="T37" fmla="*/ 303 h 330"/>
                  <a:gd name="T38" fmla="*/ 131 w 330"/>
                  <a:gd name="T39" fmla="*/ 328 h 330"/>
                  <a:gd name="T40" fmla="*/ 164 w 330"/>
                  <a:gd name="T4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0" h="330">
                    <a:moveTo>
                      <a:pt x="164" y="330"/>
                    </a:moveTo>
                    <a:lnTo>
                      <a:pt x="199" y="328"/>
                    </a:lnTo>
                    <a:lnTo>
                      <a:pt x="258" y="303"/>
                    </a:lnTo>
                    <a:lnTo>
                      <a:pt x="302" y="258"/>
                    </a:lnTo>
                    <a:lnTo>
                      <a:pt x="327" y="199"/>
                    </a:lnTo>
                    <a:lnTo>
                      <a:pt x="330" y="166"/>
                    </a:lnTo>
                    <a:lnTo>
                      <a:pt x="327" y="133"/>
                    </a:lnTo>
                    <a:lnTo>
                      <a:pt x="302" y="74"/>
                    </a:lnTo>
                    <a:lnTo>
                      <a:pt x="258" y="28"/>
                    </a:lnTo>
                    <a:lnTo>
                      <a:pt x="199" y="3"/>
                    </a:lnTo>
                    <a:lnTo>
                      <a:pt x="164" y="0"/>
                    </a:lnTo>
                    <a:lnTo>
                      <a:pt x="131" y="3"/>
                    </a:lnTo>
                    <a:lnTo>
                      <a:pt x="72" y="28"/>
                    </a:lnTo>
                    <a:lnTo>
                      <a:pt x="27" y="74"/>
                    </a:lnTo>
                    <a:lnTo>
                      <a:pt x="3" y="133"/>
                    </a:lnTo>
                    <a:lnTo>
                      <a:pt x="0" y="166"/>
                    </a:lnTo>
                    <a:lnTo>
                      <a:pt x="3" y="199"/>
                    </a:lnTo>
                    <a:lnTo>
                      <a:pt x="27" y="258"/>
                    </a:lnTo>
                    <a:lnTo>
                      <a:pt x="72" y="303"/>
                    </a:lnTo>
                    <a:lnTo>
                      <a:pt x="131" y="328"/>
                    </a:lnTo>
                    <a:lnTo>
                      <a:pt x="164" y="33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66" name="사다리꼴 65"/>
            <p:cNvSpPr/>
            <p:nvPr/>
          </p:nvSpPr>
          <p:spPr>
            <a:xfrm rot="20640000">
              <a:off x="937982" y="3651640"/>
              <a:ext cx="99351" cy="1872000"/>
            </a:xfrm>
            <a:prstGeom prst="trapezoi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다리꼴 66"/>
            <p:cNvSpPr/>
            <p:nvPr/>
          </p:nvSpPr>
          <p:spPr>
            <a:xfrm rot="20880000">
              <a:off x="780928" y="3685528"/>
              <a:ext cx="99351" cy="1805029"/>
            </a:xfrm>
            <a:prstGeom prst="trapezoi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 flipH="1">
              <a:off x="558275" y="3497894"/>
              <a:ext cx="233011" cy="233011"/>
            </a:xfrm>
            <a:custGeom>
              <a:avLst/>
              <a:gdLst>
                <a:gd name="T0" fmla="*/ 452 w 904"/>
                <a:gd name="T1" fmla="*/ 903 h 903"/>
                <a:gd name="T2" fmla="*/ 498 w 904"/>
                <a:gd name="T3" fmla="*/ 901 h 903"/>
                <a:gd name="T4" fmla="*/ 586 w 904"/>
                <a:gd name="T5" fmla="*/ 883 h 903"/>
                <a:gd name="T6" fmla="*/ 667 w 904"/>
                <a:gd name="T7" fmla="*/ 850 h 903"/>
                <a:gd name="T8" fmla="*/ 740 w 904"/>
                <a:gd name="T9" fmla="*/ 801 h 903"/>
                <a:gd name="T10" fmla="*/ 800 w 904"/>
                <a:gd name="T11" fmla="*/ 739 h 903"/>
                <a:gd name="T12" fmla="*/ 849 w 904"/>
                <a:gd name="T13" fmla="*/ 667 h 903"/>
                <a:gd name="T14" fmla="*/ 884 w 904"/>
                <a:gd name="T15" fmla="*/ 586 h 903"/>
                <a:gd name="T16" fmla="*/ 901 w 904"/>
                <a:gd name="T17" fmla="*/ 498 h 903"/>
                <a:gd name="T18" fmla="*/ 904 w 904"/>
                <a:gd name="T19" fmla="*/ 451 h 903"/>
                <a:gd name="T20" fmla="*/ 901 w 904"/>
                <a:gd name="T21" fmla="*/ 405 h 903"/>
                <a:gd name="T22" fmla="*/ 884 w 904"/>
                <a:gd name="T23" fmla="*/ 317 h 903"/>
                <a:gd name="T24" fmla="*/ 849 w 904"/>
                <a:gd name="T25" fmla="*/ 236 h 903"/>
                <a:gd name="T26" fmla="*/ 800 w 904"/>
                <a:gd name="T27" fmla="*/ 164 h 903"/>
                <a:gd name="T28" fmla="*/ 740 w 904"/>
                <a:gd name="T29" fmla="*/ 102 h 903"/>
                <a:gd name="T30" fmla="*/ 667 w 904"/>
                <a:gd name="T31" fmla="*/ 53 h 903"/>
                <a:gd name="T32" fmla="*/ 586 w 904"/>
                <a:gd name="T33" fmla="*/ 19 h 903"/>
                <a:gd name="T34" fmla="*/ 498 w 904"/>
                <a:gd name="T35" fmla="*/ 2 h 903"/>
                <a:gd name="T36" fmla="*/ 452 w 904"/>
                <a:gd name="T37" fmla="*/ 0 h 903"/>
                <a:gd name="T38" fmla="*/ 406 w 904"/>
                <a:gd name="T39" fmla="*/ 2 h 903"/>
                <a:gd name="T40" fmla="*/ 318 w 904"/>
                <a:gd name="T41" fmla="*/ 19 h 903"/>
                <a:gd name="T42" fmla="*/ 236 w 904"/>
                <a:gd name="T43" fmla="*/ 53 h 903"/>
                <a:gd name="T44" fmla="*/ 164 w 904"/>
                <a:gd name="T45" fmla="*/ 102 h 903"/>
                <a:gd name="T46" fmla="*/ 104 w 904"/>
                <a:gd name="T47" fmla="*/ 164 h 903"/>
                <a:gd name="T48" fmla="*/ 55 w 904"/>
                <a:gd name="T49" fmla="*/ 236 h 903"/>
                <a:gd name="T50" fmla="*/ 20 w 904"/>
                <a:gd name="T51" fmla="*/ 317 h 903"/>
                <a:gd name="T52" fmla="*/ 1 w 904"/>
                <a:gd name="T53" fmla="*/ 405 h 903"/>
                <a:gd name="T54" fmla="*/ 0 w 904"/>
                <a:gd name="T55" fmla="*/ 451 h 903"/>
                <a:gd name="T56" fmla="*/ 1 w 904"/>
                <a:gd name="T57" fmla="*/ 498 h 903"/>
                <a:gd name="T58" fmla="*/ 20 w 904"/>
                <a:gd name="T59" fmla="*/ 586 h 903"/>
                <a:gd name="T60" fmla="*/ 55 w 904"/>
                <a:gd name="T61" fmla="*/ 667 h 903"/>
                <a:gd name="T62" fmla="*/ 104 w 904"/>
                <a:gd name="T63" fmla="*/ 739 h 903"/>
                <a:gd name="T64" fmla="*/ 164 w 904"/>
                <a:gd name="T65" fmla="*/ 801 h 903"/>
                <a:gd name="T66" fmla="*/ 236 w 904"/>
                <a:gd name="T67" fmla="*/ 850 h 903"/>
                <a:gd name="T68" fmla="*/ 318 w 904"/>
                <a:gd name="T69" fmla="*/ 883 h 903"/>
                <a:gd name="T70" fmla="*/ 406 w 904"/>
                <a:gd name="T71" fmla="*/ 901 h 903"/>
                <a:gd name="T72" fmla="*/ 452 w 904"/>
                <a:gd name="T73" fmla="*/ 90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4" h="903">
                  <a:moveTo>
                    <a:pt x="452" y="903"/>
                  </a:moveTo>
                  <a:lnTo>
                    <a:pt x="498" y="901"/>
                  </a:lnTo>
                  <a:lnTo>
                    <a:pt x="586" y="883"/>
                  </a:lnTo>
                  <a:lnTo>
                    <a:pt x="667" y="850"/>
                  </a:lnTo>
                  <a:lnTo>
                    <a:pt x="740" y="801"/>
                  </a:lnTo>
                  <a:lnTo>
                    <a:pt x="800" y="739"/>
                  </a:lnTo>
                  <a:lnTo>
                    <a:pt x="849" y="667"/>
                  </a:lnTo>
                  <a:lnTo>
                    <a:pt x="884" y="586"/>
                  </a:lnTo>
                  <a:lnTo>
                    <a:pt x="901" y="498"/>
                  </a:lnTo>
                  <a:lnTo>
                    <a:pt x="904" y="451"/>
                  </a:lnTo>
                  <a:lnTo>
                    <a:pt x="901" y="405"/>
                  </a:lnTo>
                  <a:lnTo>
                    <a:pt x="884" y="317"/>
                  </a:lnTo>
                  <a:lnTo>
                    <a:pt x="849" y="236"/>
                  </a:lnTo>
                  <a:lnTo>
                    <a:pt x="800" y="164"/>
                  </a:lnTo>
                  <a:lnTo>
                    <a:pt x="740" y="102"/>
                  </a:lnTo>
                  <a:lnTo>
                    <a:pt x="667" y="53"/>
                  </a:lnTo>
                  <a:lnTo>
                    <a:pt x="586" y="19"/>
                  </a:lnTo>
                  <a:lnTo>
                    <a:pt x="498" y="2"/>
                  </a:lnTo>
                  <a:lnTo>
                    <a:pt x="452" y="0"/>
                  </a:lnTo>
                  <a:lnTo>
                    <a:pt x="406" y="2"/>
                  </a:lnTo>
                  <a:lnTo>
                    <a:pt x="318" y="19"/>
                  </a:lnTo>
                  <a:lnTo>
                    <a:pt x="236" y="53"/>
                  </a:lnTo>
                  <a:lnTo>
                    <a:pt x="164" y="102"/>
                  </a:lnTo>
                  <a:lnTo>
                    <a:pt x="104" y="164"/>
                  </a:lnTo>
                  <a:lnTo>
                    <a:pt x="55" y="236"/>
                  </a:lnTo>
                  <a:lnTo>
                    <a:pt x="20" y="317"/>
                  </a:lnTo>
                  <a:lnTo>
                    <a:pt x="1" y="405"/>
                  </a:lnTo>
                  <a:lnTo>
                    <a:pt x="0" y="451"/>
                  </a:lnTo>
                  <a:lnTo>
                    <a:pt x="1" y="498"/>
                  </a:lnTo>
                  <a:lnTo>
                    <a:pt x="20" y="586"/>
                  </a:lnTo>
                  <a:lnTo>
                    <a:pt x="55" y="667"/>
                  </a:lnTo>
                  <a:lnTo>
                    <a:pt x="104" y="739"/>
                  </a:lnTo>
                  <a:lnTo>
                    <a:pt x="164" y="801"/>
                  </a:lnTo>
                  <a:lnTo>
                    <a:pt x="236" y="850"/>
                  </a:lnTo>
                  <a:lnTo>
                    <a:pt x="318" y="883"/>
                  </a:lnTo>
                  <a:lnTo>
                    <a:pt x="406" y="901"/>
                  </a:lnTo>
                  <a:lnTo>
                    <a:pt x="452" y="903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 flipH="1">
              <a:off x="619431" y="3559050"/>
              <a:ext cx="110699" cy="110700"/>
            </a:xfrm>
            <a:custGeom>
              <a:avLst/>
              <a:gdLst>
                <a:gd name="T0" fmla="*/ 215 w 430"/>
                <a:gd name="T1" fmla="*/ 429 h 429"/>
                <a:gd name="T2" fmla="*/ 237 w 430"/>
                <a:gd name="T3" fmla="*/ 429 h 429"/>
                <a:gd name="T4" fmla="*/ 278 w 430"/>
                <a:gd name="T5" fmla="*/ 421 h 429"/>
                <a:gd name="T6" fmla="*/ 317 w 430"/>
                <a:gd name="T7" fmla="*/ 405 h 429"/>
                <a:gd name="T8" fmla="*/ 352 w 430"/>
                <a:gd name="T9" fmla="*/ 380 h 429"/>
                <a:gd name="T10" fmla="*/ 381 w 430"/>
                <a:gd name="T11" fmla="*/ 352 h 429"/>
                <a:gd name="T12" fmla="*/ 404 w 430"/>
                <a:gd name="T13" fmla="*/ 317 h 429"/>
                <a:gd name="T14" fmla="*/ 419 w 430"/>
                <a:gd name="T15" fmla="*/ 280 h 429"/>
                <a:gd name="T16" fmla="*/ 428 w 430"/>
                <a:gd name="T17" fmla="*/ 238 h 429"/>
                <a:gd name="T18" fmla="*/ 430 w 430"/>
                <a:gd name="T19" fmla="*/ 215 h 429"/>
                <a:gd name="T20" fmla="*/ 428 w 430"/>
                <a:gd name="T21" fmla="*/ 193 h 429"/>
                <a:gd name="T22" fmla="*/ 419 w 430"/>
                <a:gd name="T23" fmla="*/ 151 h 429"/>
                <a:gd name="T24" fmla="*/ 404 w 430"/>
                <a:gd name="T25" fmla="*/ 113 h 429"/>
                <a:gd name="T26" fmla="*/ 381 w 430"/>
                <a:gd name="T27" fmla="*/ 79 h 429"/>
                <a:gd name="T28" fmla="*/ 352 w 430"/>
                <a:gd name="T29" fmla="*/ 49 h 429"/>
                <a:gd name="T30" fmla="*/ 317 w 430"/>
                <a:gd name="T31" fmla="*/ 26 h 429"/>
                <a:gd name="T32" fmla="*/ 278 w 430"/>
                <a:gd name="T33" fmla="*/ 10 h 429"/>
                <a:gd name="T34" fmla="*/ 237 w 430"/>
                <a:gd name="T35" fmla="*/ 2 h 429"/>
                <a:gd name="T36" fmla="*/ 215 w 430"/>
                <a:gd name="T37" fmla="*/ 0 h 429"/>
                <a:gd name="T38" fmla="*/ 193 w 430"/>
                <a:gd name="T39" fmla="*/ 2 h 429"/>
                <a:gd name="T40" fmla="*/ 150 w 430"/>
                <a:gd name="T41" fmla="*/ 10 h 429"/>
                <a:gd name="T42" fmla="*/ 113 w 430"/>
                <a:gd name="T43" fmla="*/ 26 h 429"/>
                <a:gd name="T44" fmla="*/ 78 w 430"/>
                <a:gd name="T45" fmla="*/ 49 h 429"/>
                <a:gd name="T46" fmla="*/ 49 w 430"/>
                <a:gd name="T47" fmla="*/ 79 h 429"/>
                <a:gd name="T48" fmla="*/ 26 w 430"/>
                <a:gd name="T49" fmla="*/ 113 h 429"/>
                <a:gd name="T50" fmla="*/ 9 w 430"/>
                <a:gd name="T51" fmla="*/ 151 h 429"/>
                <a:gd name="T52" fmla="*/ 0 w 430"/>
                <a:gd name="T53" fmla="*/ 193 h 429"/>
                <a:gd name="T54" fmla="*/ 0 w 430"/>
                <a:gd name="T55" fmla="*/ 215 h 429"/>
                <a:gd name="T56" fmla="*/ 0 w 430"/>
                <a:gd name="T57" fmla="*/ 238 h 429"/>
                <a:gd name="T58" fmla="*/ 9 w 430"/>
                <a:gd name="T59" fmla="*/ 280 h 429"/>
                <a:gd name="T60" fmla="*/ 26 w 430"/>
                <a:gd name="T61" fmla="*/ 317 h 429"/>
                <a:gd name="T62" fmla="*/ 49 w 430"/>
                <a:gd name="T63" fmla="*/ 352 h 429"/>
                <a:gd name="T64" fmla="*/ 78 w 430"/>
                <a:gd name="T65" fmla="*/ 380 h 429"/>
                <a:gd name="T66" fmla="*/ 113 w 430"/>
                <a:gd name="T67" fmla="*/ 405 h 429"/>
                <a:gd name="T68" fmla="*/ 150 w 430"/>
                <a:gd name="T69" fmla="*/ 421 h 429"/>
                <a:gd name="T70" fmla="*/ 193 w 430"/>
                <a:gd name="T71" fmla="*/ 429 h 429"/>
                <a:gd name="T72" fmla="*/ 215 w 430"/>
                <a:gd name="T73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0" h="429">
                  <a:moveTo>
                    <a:pt x="215" y="429"/>
                  </a:moveTo>
                  <a:lnTo>
                    <a:pt x="237" y="429"/>
                  </a:lnTo>
                  <a:lnTo>
                    <a:pt x="278" y="421"/>
                  </a:lnTo>
                  <a:lnTo>
                    <a:pt x="317" y="405"/>
                  </a:lnTo>
                  <a:lnTo>
                    <a:pt x="352" y="380"/>
                  </a:lnTo>
                  <a:lnTo>
                    <a:pt x="381" y="352"/>
                  </a:lnTo>
                  <a:lnTo>
                    <a:pt x="404" y="317"/>
                  </a:lnTo>
                  <a:lnTo>
                    <a:pt x="419" y="280"/>
                  </a:lnTo>
                  <a:lnTo>
                    <a:pt x="428" y="238"/>
                  </a:lnTo>
                  <a:lnTo>
                    <a:pt x="430" y="215"/>
                  </a:lnTo>
                  <a:lnTo>
                    <a:pt x="428" y="193"/>
                  </a:lnTo>
                  <a:lnTo>
                    <a:pt x="419" y="151"/>
                  </a:lnTo>
                  <a:lnTo>
                    <a:pt x="404" y="113"/>
                  </a:lnTo>
                  <a:lnTo>
                    <a:pt x="381" y="79"/>
                  </a:lnTo>
                  <a:lnTo>
                    <a:pt x="352" y="49"/>
                  </a:lnTo>
                  <a:lnTo>
                    <a:pt x="317" y="26"/>
                  </a:lnTo>
                  <a:lnTo>
                    <a:pt x="278" y="10"/>
                  </a:lnTo>
                  <a:lnTo>
                    <a:pt x="237" y="2"/>
                  </a:lnTo>
                  <a:lnTo>
                    <a:pt x="215" y="0"/>
                  </a:lnTo>
                  <a:lnTo>
                    <a:pt x="193" y="2"/>
                  </a:lnTo>
                  <a:lnTo>
                    <a:pt x="150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3"/>
                  </a:lnTo>
                  <a:lnTo>
                    <a:pt x="0" y="215"/>
                  </a:lnTo>
                  <a:lnTo>
                    <a:pt x="0" y="238"/>
                  </a:lnTo>
                  <a:lnTo>
                    <a:pt x="9" y="280"/>
                  </a:lnTo>
                  <a:lnTo>
                    <a:pt x="26" y="317"/>
                  </a:lnTo>
                  <a:lnTo>
                    <a:pt x="49" y="352"/>
                  </a:lnTo>
                  <a:lnTo>
                    <a:pt x="78" y="380"/>
                  </a:lnTo>
                  <a:lnTo>
                    <a:pt x="113" y="405"/>
                  </a:lnTo>
                  <a:lnTo>
                    <a:pt x="150" y="421"/>
                  </a:lnTo>
                  <a:lnTo>
                    <a:pt x="193" y="429"/>
                  </a:lnTo>
                  <a:lnTo>
                    <a:pt x="215" y="42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 flipH="1">
              <a:off x="830433" y="5433174"/>
              <a:ext cx="825909" cy="98314"/>
            </a:xfrm>
            <a:custGeom>
              <a:avLst/>
              <a:gdLst>
                <a:gd name="T0" fmla="*/ 298 w 3942"/>
                <a:gd name="T1" fmla="*/ 0 h 380"/>
                <a:gd name="T2" fmla="*/ 3644 w 3942"/>
                <a:gd name="T3" fmla="*/ 0 h 380"/>
                <a:gd name="T4" fmla="*/ 3669 w 3942"/>
                <a:gd name="T5" fmla="*/ 1 h 380"/>
                <a:gd name="T6" fmla="*/ 3715 w 3942"/>
                <a:gd name="T7" fmla="*/ 8 h 380"/>
                <a:gd name="T8" fmla="*/ 3778 w 3942"/>
                <a:gd name="T9" fmla="*/ 34 h 380"/>
                <a:gd name="T10" fmla="*/ 3851 w 3942"/>
                <a:gd name="T11" fmla="*/ 88 h 380"/>
                <a:gd name="T12" fmla="*/ 3905 w 3942"/>
                <a:gd name="T13" fmla="*/ 154 h 380"/>
                <a:gd name="T14" fmla="*/ 3936 w 3942"/>
                <a:gd name="T15" fmla="*/ 226 h 380"/>
                <a:gd name="T16" fmla="*/ 3942 w 3942"/>
                <a:gd name="T17" fmla="*/ 276 h 380"/>
                <a:gd name="T18" fmla="*/ 3936 w 3942"/>
                <a:gd name="T19" fmla="*/ 307 h 380"/>
                <a:gd name="T20" fmla="*/ 3925 w 3942"/>
                <a:gd name="T21" fmla="*/ 334 h 380"/>
                <a:gd name="T22" fmla="*/ 3903 w 3942"/>
                <a:gd name="T23" fmla="*/ 355 h 380"/>
                <a:gd name="T24" fmla="*/ 3873 w 3942"/>
                <a:gd name="T25" fmla="*/ 371 h 380"/>
                <a:gd name="T26" fmla="*/ 3834 w 3942"/>
                <a:gd name="T27" fmla="*/ 378 h 380"/>
                <a:gd name="T28" fmla="*/ 3811 w 3942"/>
                <a:gd name="T29" fmla="*/ 380 h 380"/>
                <a:gd name="T30" fmla="*/ 131 w 3942"/>
                <a:gd name="T31" fmla="*/ 380 h 380"/>
                <a:gd name="T32" fmla="*/ 106 w 3942"/>
                <a:gd name="T33" fmla="*/ 378 h 380"/>
                <a:gd name="T34" fmla="*/ 68 w 3942"/>
                <a:gd name="T35" fmla="*/ 371 h 380"/>
                <a:gd name="T36" fmla="*/ 37 w 3942"/>
                <a:gd name="T37" fmla="*/ 355 h 380"/>
                <a:gd name="T38" fmla="*/ 17 w 3942"/>
                <a:gd name="T39" fmla="*/ 334 h 380"/>
                <a:gd name="T40" fmla="*/ 4 w 3942"/>
                <a:gd name="T41" fmla="*/ 307 h 380"/>
                <a:gd name="T42" fmla="*/ 0 w 3942"/>
                <a:gd name="T43" fmla="*/ 276 h 380"/>
                <a:gd name="T44" fmla="*/ 6 w 3942"/>
                <a:gd name="T45" fmla="*/ 226 h 380"/>
                <a:gd name="T46" fmla="*/ 36 w 3942"/>
                <a:gd name="T47" fmla="*/ 154 h 380"/>
                <a:gd name="T48" fmla="*/ 91 w 3942"/>
                <a:gd name="T49" fmla="*/ 88 h 380"/>
                <a:gd name="T50" fmla="*/ 163 w 3942"/>
                <a:gd name="T51" fmla="*/ 34 h 380"/>
                <a:gd name="T52" fmla="*/ 227 w 3942"/>
                <a:gd name="T53" fmla="*/ 8 h 380"/>
                <a:gd name="T54" fmla="*/ 273 w 3942"/>
                <a:gd name="T55" fmla="*/ 1 h 380"/>
                <a:gd name="T56" fmla="*/ 298 w 3942"/>
                <a:gd name="T57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42" h="380">
                  <a:moveTo>
                    <a:pt x="298" y="0"/>
                  </a:moveTo>
                  <a:lnTo>
                    <a:pt x="3644" y="0"/>
                  </a:lnTo>
                  <a:lnTo>
                    <a:pt x="3669" y="1"/>
                  </a:lnTo>
                  <a:lnTo>
                    <a:pt x="3715" y="8"/>
                  </a:lnTo>
                  <a:lnTo>
                    <a:pt x="3778" y="34"/>
                  </a:lnTo>
                  <a:lnTo>
                    <a:pt x="3851" y="88"/>
                  </a:lnTo>
                  <a:lnTo>
                    <a:pt x="3905" y="154"/>
                  </a:lnTo>
                  <a:lnTo>
                    <a:pt x="3936" y="226"/>
                  </a:lnTo>
                  <a:lnTo>
                    <a:pt x="3942" y="276"/>
                  </a:lnTo>
                  <a:lnTo>
                    <a:pt x="3936" y="307"/>
                  </a:lnTo>
                  <a:lnTo>
                    <a:pt x="3925" y="334"/>
                  </a:lnTo>
                  <a:lnTo>
                    <a:pt x="3903" y="355"/>
                  </a:lnTo>
                  <a:lnTo>
                    <a:pt x="3873" y="371"/>
                  </a:lnTo>
                  <a:lnTo>
                    <a:pt x="3834" y="378"/>
                  </a:lnTo>
                  <a:lnTo>
                    <a:pt x="3811" y="380"/>
                  </a:lnTo>
                  <a:lnTo>
                    <a:pt x="131" y="380"/>
                  </a:lnTo>
                  <a:lnTo>
                    <a:pt x="106" y="378"/>
                  </a:lnTo>
                  <a:lnTo>
                    <a:pt x="68" y="371"/>
                  </a:lnTo>
                  <a:lnTo>
                    <a:pt x="37" y="355"/>
                  </a:lnTo>
                  <a:lnTo>
                    <a:pt x="17" y="334"/>
                  </a:lnTo>
                  <a:lnTo>
                    <a:pt x="4" y="307"/>
                  </a:lnTo>
                  <a:lnTo>
                    <a:pt x="0" y="276"/>
                  </a:lnTo>
                  <a:lnTo>
                    <a:pt x="6" y="226"/>
                  </a:lnTo>
                  <a:lnTo>
                    <a:pt x="36" y="154"/>
                  </a:lnTo>
                  <a:lnTo>
                    <a:pt x="91" y="88"/>
                  </a:lnTo>
                  <a:lnTo>
                    <a:pt x="163" y="34"/>
                  </a:lnTo>
                  <a:lnTo>
                    <a:pt x="227" y="8"/>
                  </a:lnTo>
                  <a:lnTo>
                    <a:pt x="273" y="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 flipH="1">
              <a:off x="1428939" y="5388416"/>
              <a:ext cx="154976" cy="44758"/>
            </a:xfrm>
            <a:custGeom>
              <a:avLst/>
              <a:gdLst>
                <a:gd name="T0" fmla="*/ 0 w 831"/>
                <a:gd name="T1" fmla="*/ 120 h 241"/>
                <a:gd name="T2" fmla="*/ 831 w 831"/>
                <a:gd name="T3" fmla="*/ 0 h 241"/>
                <a:gd name="T4" fmla="*/ 831 w 831"/>
                <a:gd name="T5" fmla="*/ 241 h 241"/>
                <a:gd name="T6" fmla="*/ 0 w 831"/>
                <a:gd name="T7" fmla="*/ 241 h 241"/>
                <a:gd name="T8" fmla="*/ 0 w 831"/>
                <a:gd name="T9" fmla="*/ 12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241">
                  <a:moveTo>
                    <a:pt x="0" y="120"/>
                  </a:moveTo>
                  <a:lnTo>
                    <a:pt x="831" y="0"/>
                  </a:lnTo>
                  <a:lnTo>
                    <a:pt x="831" y="241"/>
                  </a:lnTo>
                  <a:lnTo>
                    <a:pt x="0" y="241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0B86C89-EE4D-4B9F-A7C7-B18E16E305FB}"/>
              </a:ext>
            </a:extLst>
          </p:cNvPr>
          <p:cNvGrpSpPr/>
          <p:nvPr/>
        </p:nvGrpSpPr>
        <p:grpSpPr>
          <a:xfrm>
            <a:off x="2929058" y="1309797"/>
            <a:ext cx="9086618" cy="4575414"/>
            <a:chOff x="2929058" y="1309797"/>
            <a:chExt cx="9086618" cy="4575414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E3BB779A-3928-4DE1-9F5E-26FF46668F89}"/>
                </a:ext>
              </a:extLst>
            </p:cNvPr>
            <p:cNvSpPr txBox="1"/>
            <p:nvPr/>
          </p:nvSpPr>
          <p:spPr>
            <a:xfrm>
              <a:off x="2929058" y="1800740"/>
              <a:ext cx="5708983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71563" indent="-1071563">
                <a:spcAft>
                  <a:spcPts val="1800"/>
                </a:spcAft>
              </a:pP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7</a:t>
              </a:r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.7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 </a:t>
              </a: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面向对象之方法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重载</a:t>
              </a:r>
              <a:endPara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  <a:p>
              <a:pPr marL="1071563" indent="-1071563">
                <a:spcAft>
                  <a:spcPts val="1800"/>
                </a:spcAft>
              </a:pP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7.8 </a:t>
              </a: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面向对象之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构造方法、块</a:t>
              </a:r>
              <a:endPara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  <a:p>
              <a:pPr marL="1071563" indent="-1071563">
                <a:spcAft>
                  <a:spcPts val="1800"/>
                </a:spcAft>
              </a:pP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7</a:t>
              </a:r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.9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 </a:t>
              </a: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面向对象之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类的</a:t>
              </a: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设计</a:t>
              </a:r>
              <a:endPara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3C0B7F0-7581-4EDD-A04F-6F001641B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6373" y="4079868"/>
              <a:ext cx="1691188" cy="1805343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A1D1C7BC-25CB-417D-8806-7DFE82B7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0880" y="1309797"/>
              <a:ext cx="2150479" cy="944419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1AC918C-14AE-4313-A0B3-B93F5A8BB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5196" y="2387002"/>
              <a:ext cx="2150480" cy="1480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0019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7.8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面向对象之构造方法、块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程序块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代码块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23999" y="1401695"/>
            <a:ext cx="10487377" cy="48494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Person {</a:t>
            </a:r>
          </a:p>
          <a:p>
            <a:pPr marL="0" lvl="1"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String name;</a:t>
            </a:r>
          </a:p>
          <a:p>
            <a:pPr marL="0" lvl="1"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int age;</a:t>
            </a:r>
          </a:p>
          <a:p>
            <a:pPr marL="0" lvl="1"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String sex;</a:t>
            </a:r>
          </a:p>
          <a:p>
            <a:pPr marL="0" lvl="1"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Person(){</a:t>
            </a:r>
          </a:p>
          <a:p>
            <a:pPr marL="0" lvl="1"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我是无参数的默认的构造方法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 marL="0" lvl="1"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marL="0" lvl="1"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Person(String n,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a,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 s){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创建了一个对象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开辟空间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0" lvl="1"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我是带参数的构造方法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 marL="0" lvl="1"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name = n;</a:t>
            </a:r>
          </a:p>
          <a:p>
            <a:pPr marL="0" lvl="1"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age = a;</a:t>
            </a:r>
          </a:p>
          <a:p>
            <a:pPr marL="0" lvl="1"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sex = sex;</a:t>
            </a:r>
          </a:p>
          <a:p>
            <a:pPr marL="0" lvl="1"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返回了创建的这个对象空间的引用</a:t>
            </a:r>
          </a:p>
          <a:p>
            <a:pPr marL="0" lvl="1"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marL="0" lvl="1"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 marL="0" lvl="1"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我是一个普通的程序块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 marL="0" lvl="1"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0" lvl="1"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 marL="0" lvl="1"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我又是一个块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 marL="0" lvl="1"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0" lvl="1"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 marL="0" lvl="1"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我也是一个块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哈哈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 marL="0" lvl="1"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0" lvl="1"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35755" y="1556426"/>
            <a:ext cx="648000" cy="496110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2AC56A1-1D0C-4A7C-BB08-02F7866CACF3}"/>
              </a:ext>
            </a:extLst>
          </p:cNvPr>
          <p:cNvSpPr/>
          <p:nvPr/>
        </p:nvSpPr>
        <p:spPr>
          <a:xfrm>
            <a:off x="1444059" y="2441644"/>
            <a:ext cx="648000" cy="437743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8D7D2409-851C-46A4-BA91-5B5DCA126D10}"/>
              </a:ext>
            </a:extLst>
          </p:cNvPr>
          <p:cNvSpPr/>
          <p:nvPr/>
        </p:nvSpPr>
        <p:spPr>
          <a:xfrm>
            <a:off x="1444059" y="3083668"/>
            <a:ext cx="648000" cy="1274323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左中括弧 23">
            <a:extLst>
              <a:ext uri="{FF2B5EF4-FFF2-40B4-BE49-F238E27FC236}">
                <a16:creationId xmlns:a16="http://schemas.microsoft.com/office/drawing/2014/main" id="{2FFA283E-7DF0-47EE-9422-982A03E9C01A}"/>
              </a:ext>
            </a:extLst>
          </p:cNvPr>
          <p:cNvSpPr/>
          <p:nvPr/>
        </p:nvSpPr>
        <p:spPr>
          <a:xfrm>
            <a:off x="1444059" y="4581728"/>
            <a:ext cx="648000" cy="44747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左中括弧 24">
            <a:extLst>
              <a:ext uri="{FF2B5EF4-FFF2-40B4-BE49-F238E27FC236}">
                <a16:creationId xmlns:a16="http://schemas.microsoft.com/office/drawing/2014/main" id="{B7BAB7CD-344C-4DE3-B32D-FDA09F54C08F}"/>
              </a:ext>
            </a:extLst>
          </p:cNvPr>
          <p:cNvSpPr/>
          <p:nvPr/>
        </p:nvSpPr>
        <p:spPr>
          <a:xfrm>
            <a:off x="1444059" y="5232569"/>
            <a:ext cx="648000" cy="44747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左中括弧 25">
            <a:extLst>
              <a:ext uri="{FF2B5EF4-FFF2-40B4-BE49-F238E27FC236}">
                <a16:creationId xmlns:a16="http://schemas.microsoft.com/office/drawing/2014/main" id="{F24596B6-1261-4687-BF45-1D1DD28381AF}"/>
              </a:ext>
            </a:extLst>
          </p:cNvPr>
          <p:cNvSpPr/>
          <p:nvPr/>
        </p:nvSpPr>
        <p:spPr>
          <a:xfrm>
            <a:off x="1444059" y="5871315"/>
            <a:ext cx="648000" cy="44747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59A33D7-9335-4138-90EE-C267EABB3FAD}"/>
              </a:ext>
            </a:extLst>
          </p:cNvPr>
          <p:cNvSpPr/>
          <p:nvPr/>
        </p:nvSpPr>
        <p:spPr>
          <a:xfrm>
            <a:off x="5580872" y="943505"/>
            <a:ext cx="6513752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MainMethod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static void main( String[]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Person p =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 Person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陶志行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", 20, 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男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p.name+"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今年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"+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p.age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性别是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"+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p.sex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左中括弧 26">
            <a:extLst>
              <a:ext uri="{FF2B5EF4-FFF2-40B4-BE49-F238E27FC236}">
                <a16:creationId xmlns:a16="http://schemas.microsoft.com/office/drawing/2014/main" id="{ECF3BB65-9A21-4821-ADC0-399BD90370A0}"/>
              </a:ext>
            </a:extLst>
          </p:cNvPr>
          <p:cNvSpPr/>
          <p:nvPr/>
        </p:nvSpPr>
        <p:spPr>
          <a:xfrm>
            <a:off x="5359941" y="1102966"/>
            <a:ext cx="262890" cy="109548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左中括弧 27">
            <a:extLst>
              <a:ext uri="{FF2B5EF4-FFF2-40B4-BE49-F238E27FC236}">
                <a16:creationId xmlns:a16="http://schemas.microsoft.com/office/drawing/2014/main" id="{612DF6B2-6646-49D9-AAD5-BA43454974A5}"/>
              </a:ext>
            </a:extLst>
          </p:cNvPr>
          <p:cNvSpPr/>
          <p:nvPr/>
        </p:nvSpPr>
        <p:spPr>
          <a:xfrm>
            <a:off x="5663074" y="1340704"/>
            <a:ext cx="171315" cy="64374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CAD7DD2-7B1E-4583-B54D-82B48A9C35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1683" y="199896"/>
            <a:ext cx="11164282" cy="6493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316CC63-A7D5-46D6-AE68-0FA5CFD542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4260" y="199896"/>
            <a:ext cx="11111704" cy="6493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0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000"/>
                            </p:stCondLst>
                            <p:childTnLst>
                              <p:par>
                                <p:cTn id="182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  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小结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0" y="937132"/>
            <a:ext cx="10972107" cy="5314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一个</a:t>
            </a:r>
            <a:r>
              <a:rPr lang="zh-TW" altLang="en-US" sz="28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的描述学习完毕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82562" lvl="0">
              <a:spcAft>
                <a:spcPts val="600"/>
              </a:spcAft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类中的四个成员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lvl="0" indent="-354013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属性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静态描述特征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值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lvl="0">
              <a:spcAft>
                <a:spcPts val="1800"/>
              </a:spcAft>
            </a:pPr>
            <a:r>
              <a:rPr lang="zh-CN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权限修饰符</a:t>
            </a:r>
            <a:r>
              <a:rPr lang="zh-CN" altLang="en-US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CN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特征修饰符</a:t>
            </a:r>
            <a:r>
              <a:rPr lang="en-US" altLang="zh-CN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</a:t>
            </a:r>
            <a:r>
              <a:rPr lang="zh-CN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属性类型</a:t>
            </a:r>
            <a:r>
              <a:rPr lang="zh-CN" altLang="en-US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属性名字</a:t>
            </a:r>
            <a:r>
              <a:rPr lang="zh-CN" altLang="en-US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en-US" altLang="zh-CN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 </a:t>
            </a:r>
            <a:r>
              <a:rPr lang="zh-CN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值</a:t>
            </a:r>
            <a:r>
              <a:rPr lang="en-US" altLang="zh-CN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  <a:r>
              <a:rPr lang="en-US" altLang="zh-CN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endParaRPr lang="zh-CN" altLang="en-US" sz="2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indent="-354013" algn="just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动态描述行为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做事情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algn="just">
              <a:spcAft>
                <a:spcPts val="600"/>
              </a:spcAft>
            </a:pPr>
            <a:r>
              <a:rPr lang="zh-CN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权限修饰符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CN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特征修饰符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</a:t>
            </a:r>
            <a:r>
              <a:rPr lang="zh-CN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返回值类型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方法名字</a:t>
            </a:r>
            <a:r>
              <a:rPr lang="en-US" altLang="zh-CN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CN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参数列表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  <a:r>
              <a:rPr lang="en-US" altLang="zh-CN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[</a:t>
            </a:r>
            <a:r>
              <a:rPr lang="zh-CN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抛出异常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[</a:t>
            </a:r>
            <a:r>
              <a:rPr lang="en-US" altLang="zh-CN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  <a:r>
              <a:rPr lang="zh-CN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方法体</a:t>
            </a:r>
            <a:r>
              <a:rPr lang="en-US" altLang="zh-CN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</a:p>
          <a:p>
            <a:pPr marL="534988" algn="just">
              <a:spcAft>
                <a:spcPts val="1800"/>
              </a:spcAft>
            </a:pPr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最主要的是</a:t>
            </a:r>
            <a:r>
              <a:rPr lang="zh-CN" altLang="en-US" sz="2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方法设计的参数及返回值问题</a:t>
            </a:r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传递</a:t>
            </a:r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</a:t>
            </a:r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</a:t>
            </a:r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内存</a:t>
            </a:r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运作。</a:t>
            </a:r>
            <a:endParaRPr lang="en-US" altLang="zh-CN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lvl="0" indent="-354013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创建当前类对象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做事情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唯一的事情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534988" lvl="0" algn="just">
              <a:spcAft>
                <a:spcPts val="1800"/>
              </a:spcAft>
            </a:pPr>
            <a:r>
              <a:rPr lang="zh-CN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权限修饰符</a:t>
            </a:r>
            <a:r>
              <a:rPr lang="zh-CN" altLang="en-US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与类名相同的方法名</a:t>
            </a:r>
            <a:r>
              <a:rPr lang="en-US" altLang="zh-CN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CN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CN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参数列表</a:t>
            </a:r>
            <a:r>
              <a:rPr lang="en-US" altLang="zh-CN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  <a:r>
              <a:rPr lang="en-US" altLang="zh-CN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en-US" altLang="zh-CN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[</a:t>
            </a:r>
            <a:r>
              <a:rPr lang="zh-CN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抛出异常</a:t>
            </a:r>
            <a:r>
              <a:rPr lang="en-US" altLang="zh-CN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</a:t>
            </a:r>
            <a:r>
              <a:rPr lang="en-US" altLang="zh-CN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  <a:r>
              <a:rPr lang="zh-CN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方法体</a:t>
            </a:r>
            <a:r>
              <a:rPr lang="en-US" altLang="zh-CN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CN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indent="-354013" algn="just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程序块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一个特殊的方法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没修饰符、没返回值、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没名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、没参数；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做事情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</a:t>
            </a:r>
            <a:b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　　　　　　　 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用我们调用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构建对象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时先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algn="just">
              <a:spcAft>
                <a:spcPts val="1200"/>
              </a:spcAft>
            </a:pPr>
            <a:r>
              <a:rPr lang="en-US" altLang="zh-CN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  <a:r>
              <a:rPr lang="zh-CN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方法体</a:t>
            </a:r>
            <a:r>
              <a:rPr lang="en-US" altLang="zh-CN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448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  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小结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5314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536575" indent="-354013" algn="just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关键字的使用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algn="just">
              <a:spcAft>
                <a:spcPts val="600"/>
              </a:spcAft>
            </a:pP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用来代替某一个对象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algn="just">
              <a:spcAft>
                <a:spcPts val="600"/>
              </a:spcAft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可以调用一般属性或一般方法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放置在任何类成员中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algn="just">
              <a:spcAft>
                <a:spcPts val="1800"/>
              </a:spcAft>
            </a:pP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可以调用构造方法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只能放在另一个构造方法内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只能放在程序的第一行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indent="-354013" algn="just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类的加载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及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对象的创建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内存原理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机制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677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(II)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构造方法、程序块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知识点考查活动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2019196" y="1803560"/>
            <a:ext cx="76978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类的内部成员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可以有：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复选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属性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构造方法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程序块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代码块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1847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A,B,C,D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164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27" dur="indefinite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31" dur="indefinite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39" dur="indefinite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(II)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构造方法、程序块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知识点考查活动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2019196" y="1803560"/>
            <a:ext cx="67590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下列叙述何者正确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类的内部成员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只有属性、方法和构造方法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每一个类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只能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一个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构造方法的作用是构建当前类的对象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构造方法通过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关键字调用。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4940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51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27" dur="indefinite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(II)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构造方法、程序块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知识点考查活动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2019196" y="1803560"/>
            <a:ext cx="769782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下列有关构造方法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叙述何者正确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复选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每一个类都有构造方法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构造方法的作用是构建当前类的对象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构造方法的名字与当前类名一致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构造方法通过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关键字调用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(E)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一般方法中，可以使用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关键字调用构造方法。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1847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A,B,C,D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656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31" dur="indefinite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39" dur="indefinite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43" dur="indefinite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(II)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构造方法、程序块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知识点考查活动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2019196" y="1803560"/>
            <a:ext cx="67590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类中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关键字可以在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一个构造方法内调用另一个构造方法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，下列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语法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何者正确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类名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this();</a:t>
            </a: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方法名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this{};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4940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614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27" dur="indefinite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(II)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构造方法、程序块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知识点考查活动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2019196" y="1803560"/>
            <a:ext cx="806358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下列有关程序块的叙述何者正确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复选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程序块是类的成员之一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每次调用构造方法时，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系统会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调用程序块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遍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程序块名字与当前类名一致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程序块没有重载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(E)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可以在类中定义多个程序块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17631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A,B,D,E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115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31" dur="indefinite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39" dur="indefinite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43" dur="indefinite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(II)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构造方法、程序块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知识点考查活动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2019196" y="1803560"/>
            <a:ext cx="675904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如图所示，其代码目的为何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定义类属性成员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定义类方法成员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定义类构造方法成员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定义构造方法重载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定义类程序块成员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4940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A3BC7AF-22FC-417A-800A-4F21F684FF6F}"/>
              </a:ext>
            </a:extLst>
          </p:cNvPr>
          <p:cNvSpPr/>
          <p:nvPr/>
        </p:nvSpPr>
        <p:spPr>
          <a:xfrm>
            <a:off x="5718048" y="2188281"/>
            <a:ext cx="6318073" cy="1938992"/>
          </a:xfrm>
          <a:prstGeom prst="rect">
            <a:avLst/>
          </a:prstGeom>
          <a:solidFill>
            <a:srgbClr val="FFFF00">
              <a:alpha val="80000"/>
            </a:srgbClr>
          </a:solidFill>
          <a:ln w="28575">
            <a:noFill/>
          </a:ln>
        </p:spPr>
        <p:txBody>
          <a:bodyPr wrap="square" lIns="36000" tIns="36000" rIns="36000" bIns="36000">
            <a:spAutoFit/>
          </a:bodyPr>
          <a:lstStyle/>
          <a:p>
            <a:pPr marL="0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Person(String num){</a:t>
            </a:r>
          </a:p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吃了 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"+num+"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碗面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  <a:endParaRPr lang="en-US" altLang="zh-CN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0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125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(II)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构造方法、程序块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知识点考查活动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2019196" y="1803560"/>
            <a:ext cx="675904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如图所示，其代码目的为何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定义类属性成员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定义类方法成员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定义类构造方法成员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定义构造方法重载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定义类程序块成员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A3BC7AF-22FC-417A-800A-4F21F684FF6F}"/>
              </a:ext>
            </a:extLst>
          </p:cNvPr>
          <p:cNvSpPr/>
          <p:nvPr/>
        </p:nvSpPr>
        <p:spPr>
          <a:xfrm>
            <a:off x="5737396" y="2305615"/>
            <a:ext cx="6298725" cy="1938992"/>
          </a:xfrm>
          <a:prstGeom prst="rect">
            <a:avLst/>
          </a:prstGeom>
          <a:solidFill>
            <a:srgbClr val="FFFF00">
              <a:alpha val="80000"/>
            </a:srgbClr>
          </a:solidFill>
          <a:ln w="28575">
            <a:noFill/>
          </a:ln>
        </p:spPr>
        <p:txBody>
          <a:bodyPr wrap="square" lIns="72000" tIns="36000" rIns="36000" bIns="36000">
            <a:spAutoFit/>
          </a:bodyPr>
          <a:lstStyle/>
          <a:p>
            <a:pPr marL="0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我是被定义的类成员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  <a:endParaRPr lang="en-US" altLang="zh-CN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0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807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7.7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面向对象之方法重载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方法重载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Overload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23999" y="1401695"/>
            <a:ext cx="10766545" cy="48494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TestOverload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void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test(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boolean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b 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执行了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 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方法带 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boolean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+ b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400"/>
              </a:lnSpc>
            </a:pP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24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//1.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创建对象</a:t>
            </a:r>
          </a:p>
          <a:p>
            <a:pPr marL="0" lvl="1">
              <a:lnSpc>
                <a:spcPts val="24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TestOverload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to = new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TestOverload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 marL="0" lvl="1">
              <a:lnSpc>
                <a:spcPts val="24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//2.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通过对象调用方法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，让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方法执行一遍</a:t>
            </a:r>
          </a:p>
          <a:p>
            <a:pPr marL="0" lvl="1">
              <a:lnSpc>
                <a:spcPts val="24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to.test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true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4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 marL="0" lvl="1">
              <a:lnSpc>
                <a:spcPts val="24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97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 marL="0" lvl="1">
              <a:lnSpc>
                <a:spcPts val="24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'a'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 marL="0" lvl="1">
              <a:lnSpc>
                <a:spcPts val="24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true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marL="0" lvl="1"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35755" y="1605829"/>
            <a:ext cx="648000" cy="491966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269197D3-FBA6-48B8-809C-1C1EE4E3BFEB}"/>
              </a:ext>
            </a:extLst>
          </p:cNvPr>
          <p:cNvSpPr/>
          <p:nvPr/>
        </p:nvSpPr>
        <p:spPr>
          <a:xfrm>
            <a:off x="1492827" y="1922318"/>
            <a:ext cx="648000" cy="61306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4DDB9EC9-B4D4-4B65-9C51-2582FAB5ED22}"/>
              </a:ext>
            </a:extLst>
          </p:cNvPr>
          <p:cNvSpPr/>
          <p:nvPr/>
        </p:nvSpPr>
        <p:spPr>
          <a:xfrm>
            <a:off x="1492827" y="3158835"/>
            <a:ext cx="648000" cy="302375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F559BB-E0E4-4DD8-A1CA-CBF281D1D2CE}"/>
              </a:ext>
            </a:extLst>
          </p:cNvPr>
          <p:cNvSpPr/>
          <p:nvPr/>
        </p:nvSpPr>
        <p:spPr>
          <a:xfrm>
            <a:off x="4776228" y="4143344"/>
            <a:ext cx="5798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sz="2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不传参数</a:t>
            </a:r>
            <a:r>
              <a:rPr lang="zh-TW" altLang="en-US" sz="20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CN" altLang="en-US" sz="2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不行</a:t>
            </a:r>
            <a:r>
              <a:rPr lang="zh-TW" altLang="en-US" sz="20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；</a:t>
            </a:r>
            <a:r>
              <a:rPr lang="zh-CN" altLang="en-US" sz="2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传参数</a:t>
            </a:r>
            <a:r>
              <a:rPr lang="zh-TW" altLang="en-US" sz="2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参数类型不匹配</a:t>
            </a:r>
            <a:r>
              <a:rPr lang="zh-TW" altLang="en-US" sz="2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CN" altLang="en-US" sz="2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不行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09E0592-0663-4E7E-B9FC-CB8436FC672E}"/>
              </a:ext>
            </a:extLst>
          </p:cNvPr>
          <p:cNvSpPr/>
          <p:nvPr/>
        </p:nvSpPr>
        <p:spPr>
          <a:xfrm>
            <a:off x="7029102" y="4809689"/>
            <a:ext cx="39388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 </a:t>
            </a:r>
            <a:r>
              <a:rPr lang="zh-CN" altLang="en-US" sz="2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不传参数</a:t>
            </a:r>
            <a:r>
              <a:rPr lang="zh-TW" altLang="en-US" sz="20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TW" altLang="en-US" sz="2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</a:t>
            </a:r>
            <a:r>
              <a:rPr lang="zh-TW" altLang="en-US" sz="20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；</a:t>
            </a:r>
            <a:br>
              <a:rPr lang="en-US" altLang="zh-TW" sz="20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0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传参数</a:t>
            </a:r>
            <a:r>
              <a:rPr lang="zh-TW" altLang="en-US" sz="2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参数类型不</a:t>
            </a:r>
            <a:r>
              <a:rPr lang="zh-TW" altLang="en-US" sz="2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一样  可以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53A17D62-6ED6-42AD-83FA-6289E52211E9}"/>
              </a:ext>
            </a:extLst>
          </p:cNvPr>
          <p:cNvSpPr/>
          <p:nvPr/>
        </p:nvSpPr>
        <p:spPr>
          <a:xfrm flipH="1">
            <a:off x="6675420" y="4592782"/>
            <a:ext cx="294304" cy="142355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AA86473-A38F-47D7-ADB4-17212D0C4A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086" y="164509"/>
            <a:ext cx="11033949" cy="6527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FCE3A003-D2CA-43CA-AFEF-537E455A17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4485" y="164508"/>
            <a:ext cx="7216059" cy="6499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C5ADDD68-8EEC-46B3-A66F-75BE7FF2C2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0436" y="136798"/>
            <a:ext cx="7433599" cy="6576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56F2F36B-3743-4723-B422-3CA17B9A2C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0546" y="136797"/>
            <a:ext cx="7253490" cy="6514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249FA3C5-51FF-48DA-A2FE-5B3C83913E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32564" y="4731025"/>
            <a:ext cx="1560841" cy="2105510"/>
          </a:xfrm>
          <a:prstGeom prst="rect">
            <a:avLst/>
          </a:prstGeom>
        </p:spPr>
      </p:pic>
      <p:sp>
        <p:nvSpPr>
          <p:cNvPr id="27" name="想法泡泡: 雲朵 26">
            <a:extLst>
              <a:ext uri="{FF2B5EF4-FFF2-40B4-BE49-F238E27FC236}">
                <a16:creationId xmlns:a16="http://schemas.microsoft.com/office/drawing/2014/main" id="{B6529CC4-1CD3-4690-939D-89388F87F120}"/>
              </a:ext>
            </a:extLst>
          </p:cNvPr>
          <p:cNvSpPr/>
          <p:nvPr/>
        </p:nvSpPr>
        <p:spPr>
          <a:xfrm>
            <a:off x="10046559" y="4268728"/>
            <a:ext cx="1712166" cy="1001324"/>
          </a:xfrm>
          <a:prstGeom prst="cloudCallout">
            <a:avLst>
              <a:gd name="adj1" fmla="val -62581"/>
              <a:gd name="adj2" fmla="val 64553"/>
            </a:avLst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76101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5" grpId="0" animBg="1"/>
      <p:bldP spid="3" grpId="0"/>
      <p:bldP spid="18" grpId="0"/>
      <p:bldP spid="19" grpId="0" animBg="1"/>
      <p:bldP spid="2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(II)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构造方法、程序块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知识点考查活动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2019196" y="1803560"/>
            <a:ext cx="675904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如图所示，其代码目的为何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定义类属性成员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定义类方法成员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定义类构造方法成员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定义构造方法重载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定义类程序块成员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A3BC7AF-22FC-417A-800A-4F21F684FF6F}"/>
              </a:ext>
            </a:extLst>
          </p:cNvPr>
          <p:cNvSpPr/>
          <p:nvPr/>
        </p:nvSpPr>
        <p:spPr>
          <a:xfrm>
            <a:off x="6407126" y="1435133"/>
            <a:ext cx="4915173" cy="1938992"/>
          </a:xfrm>
          <a:prstGeom prst="rect">
            <a:avLst/>
          </a:prstGeom>
          <a:solidFill>
            <a:srgbClr val="FFFF00">
              <a:alpha val="80000"/>
            </a:srgbClr>
          </a:solidFill>
          <a:ln w="28575">
            <a:noFill/>
          </a:ln>
        </p:spPr>
        <p:txBody>
          <a:bodyPr wrap="square">
            <a:spAutoFit/>
          </a:bodyPr>
          <a:lstStyle/>
          <a:p>
            <a:pPr marL="0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String 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tellName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(){</a:t>
            </a:r>
          </a:p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 "My name is C.S. Tau";</a:t>
            </a:r>
            <a:endParaRPr lang="en-US" altLang="zh-CN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0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777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(II)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构造方法、程序块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知识点考查活动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2019196" y="1803560"/>
            <a:ext cx="675904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如图所示，第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行到第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行代码目的为何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定义类属性成员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定义类方法成员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定义类构造方法成员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定义构造方法重载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定义类程序块成员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5405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A3BC7AF-22FC-417A-800A-4F21F684FF6F}"/>
              </a:ext>
            </a:extLst>
          </p:cNvPr>
          <p:cNvSpPr/>
          <p:nvPr/>
        </p:nvSpPr>
        <p:spPr>
          <a:xfrm>
            <a:off x="5622831" y="2163419"/>
            <a:ext cx="6367713" cy="2708434"/>
          </a:xfrm>
          <a:prstGeom prst="rect">
            <a:avLst/>
          </a:prstGeom>
          <a:solidFill>
            <a:srgbClr val="FFFF00">
              <a:alpha val="80000"/>
            </a:srgbClr>
          </a:solidFill>
          <a:ln w="28575">
            <a:noFill/>
          </a:ln>
        </p:spPr>
        <p:txBody>
          <a:bodyPr wrap="square">
            <a:spAutoFit/>
          </a:bodyPr>
          <a:lstStyle/>
          <a:p>
            <a:pPr marL="0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Person(){</a:t>
            </a:r>
          </a:p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Person(String num){</a:t>
            </a:r>
          </a:p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吃了 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"+num+"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碗面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  <a:endParaRPr lang="en-US" altLang="zh-CN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0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744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(II)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构造方法、程序块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知识点考查活动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2019196" y="1803560"/>
            <a:ext cx="675904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如图所示，其代码目的为何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定义类属性成员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定义类方法成员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定义类构造方法成员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定义构造方法重载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定义类程序块成员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5164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A3BC7AF-22FC-417A-800A-4F21F684FF6F}"/>
              </a:ext>
            </a:extLst>
          </p:cNvPr>
          <p:cNvSpPr/>
          <p:nvPr/>
        </p:nvSpPr>
        <p:spPr>
          <a:xfrm>
            <a:off x="6486691" y="1304129"/>
            <a:ext cx="3686113" cy="1938992"/>
          </a:xfrm>
          <a:prstGeom prst="rect">
            <a:avLst/>
          </a:prstGeom>
          <a:solidFill>
            <a:srgbClr val="FFFF00">
              <a:alpha val="80000"/>
            </a:srgbClr>
          </a:solidFill>
          <a:ln w="28575">
            <a:noFill/>
          </a:ln>
        </p:spPr>
        <p:txBody>
          <a:bodyPr wrap="square">
            <a:spAutoFit/>
          </a:bodyPr>
          <a:lstStyle/>
          <a:p>
            <a:pPr marL="0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String name;</a:t>
            </a:r>
          </a:p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int age;</a:t>
            </a:r>
          </a:p>
          <a:p>
            <a:pPr marL="622300" lvl="1" algn="just" latinLnBrk="0" hangingPunct="0">
              <a:spcAft>
                <a:spcPts val="600"/>
              </a:spcAft>
              <a:buSzPct val="80000"/>
              <a:tabLst>
                <a:tab pos="622300" algn="l"/>
              </a:tabLst>
              <a:defRPr/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boolean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sex;</a:t>
            </a:r>
          </a:p>
          <a:p>
            <a:pPr marL="0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4987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mph" presetSubtype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7.9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面向对象之类的设计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5314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4013" indent="-354013" algn="just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类的设计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indent="-354013" algn="just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运用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程序中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类的成员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让计算机解决现实生活中遇到的问题。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indent="-354013" algn="just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需求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algn="just">
              <a:spcAft>
                <a:spcPts val="600"/>
              </a:spcAft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设计一个类，模拟一个计算器，做加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减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乘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除。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algn="just">
              <a:lnSpc>
                <a:spcPts val="2200"/>
              </a:lnSpc>
            </a:pPr>
            <a:r>
              <a: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计算方法：控制台输出</a:t>
            </a:r>
          </a:p>
          <a:p>
            <a:pPr marL="1793875" algn="just">
              <a:lnSpc>
                <a:spcPts val="2200"/>
              </a:lnSpc>
            </a:pPr>
            <a:r>
              <a: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请输入第一个数</a:t>
            </a:r>
          </a:p>
          <a:p>
            <a:pPr marL="1793875" algn="just">
              <a:lnSpc>
                <a:spcPts val="2200"/>
              </a:lnSpc>
            </a:pP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</a:p>
          <a:p>
            <a:pPr marL="1793875" algn="just">
              <a:lnSpc>
                <a:spcPts val="2200"/>
              </a:lnSpc>
            </a:pPr>
            <a:r>
              <a: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请输入符号</a:t>
            </a:r>
          </a:p>
          <a:p>
            <a:pPr marL="1793875" algn="just">
              <a:lnSpc>
                <a:spcPts val="2200"/>
              </a:lnSpc>
            </a:pP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</a:p>
          <a:p>
            <a:pPr marL="1793875" algn="just">
              <a:lnSpc>
                <a:spcPts val="2200"/>
              </a:lnSpc>
            </a:pPr>
            <a:r>
              <a: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请输入第二个数</a:t>
            </a:r>
          </a:p>
          <a:p>
            <a:pPr marL="1793875" algn="just">
              <a:lnSpc>
                <a:spcPts val="2200"/>
              </a:lnSpc>
            </a:pP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</a:p>
          <a:p>
            <a:pPr marL="1793875" algn="just">
              <a:lnSpc>
                <a:spcPts val="2200"/>
              </a:lnSpc>
            </a:pP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</a:p>
          <a:p>
            <a:pPr marL="1793875" algn="just">
              <a:lnSpc>
                <a:spcPts val="2200"/>
              </a:lnSpc>
            </a:pPr>
            <a:r>
              <a: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请输入符号</a:t>
            </a:r>
          </a:p>
          <a:p>
            <a:pPr marL="1793875" algn="just">
              <a:lnSpc>
                <a:spcPts val="2200"/>
              </a:lnSpc>
            </a:pP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</a:p>
          <a:p>
            <a:pPr marL="1793875" algn="just">
              <a:lnSpc>
                <a:spcPts val="2200"/>
              </a:lnSpc>
            </a:pPr>
            <a:r>
              <a: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请输入第二个数</a:t>
            </a:r>
          </a:p>
          <a:p>
            <a:pPr marL="1793875" algn="just">
              <a:lnSpc>
                <a:spcPts val="2200"/>
              </a:lnSpc>
            </a:pP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</a:p>
          <a:p>
            <a:pPr marL="1793875" algn="just">
              <a:lnSpc>
                <a:spcPts val="2200"/>
              </a:lnSpc>
            </a:pP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</a:t>
            </a:r>
            <a:endParaRPr lang="zh-CN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11A61D26-4305-46FD-8244-AD03585EA183}"/>
              </a:ext>
            </a:extLst>
          </p:cNvPr>
          <p:cNvGrpSpPr/>
          <p:nvPr/>
        </p:nvGrpSpPr>
        <p:grpSpPr>
          <a:xfrm>
            <a:off x="1235413" y="4741506"/>
            <a:ext cx="1544816" cy="307777"/>
            <a:chOff x="1493974" y="3448455"/>
            <a:chExt cx="1544816" cy="307777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B9B4CBA8-CC47-493B-9DBF-E407C6781423}"/>
                </a:ext>
              </a:extLst>
            </p:cNvPr>
            <p:cNvSpPr txBox="1"/>
            <p:nvPr/>
          </p:nvSpPr>
          <p:spPr>
            <a:xfrm>
              <a:off x="1493974" y="3448455"/>
              <a:ext cx="15448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TW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计算结果</a:t>
              </a: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30F41EFA-F67E-477D-AF76-E27471BDC5ED}"/>
                </a:ext>
              </a:extLst>
            </p:cNvPr>
            <p:cNvCxnSpPr>
              <a:cxnSpLocks/>
            </p:cNvCxnSpPr>
            <p:nvPr/>
          </p:nvCxnSpPr>
          <p:spPr>
            <a:xfrm>
              <a:off x="2548128" y="3590400"/>
              <a:ext cx="34137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A6B4BF7-8A34-46BA-A8CC-475E7DB038C8}"/>
              </a:ext>
            </a:extLst>
          </p:cNvPr>
          <p:cNvGrpSpPr/>
          <p:nvPr/>
        </p:nvGrpSpPr>
        <p:grpSpPr>
          <a:xfrm>
            <a:off x="1235413" y="6156000"/>
            <a:ext cx="1544816" cy="307777"/>
            <a:chOff x="1493974" y="3448455"/>
            <a:chExt cx="1544816" cy="307777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9FBB7429-A90E-49DE-9A6B-AB0A23E081E8}"/>
                </a:ext>
              </a:extLst>
            </p:cNvPr>
            <p:cNvSpPr txBox="1"/>
            <p:nvPr/>
          </p:nvSpPr>
          <p:spPr>
            <a:xfrm>
              <a:off x="1493974" y="3448455"/>
              <a:ext cx="15448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TW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计算结果</a:t>
              </a:r>
            </a:p>
          </p:txBody>
        </p: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B32F21E4-8A72-4DAD-BE2F-7F9E4669570A}"/>
                </a:ext>
              </a:extLst>
            </p:cNvPr>
            <p:cNvCxnSpPr>
              <a:cxnSpLocks/>
            </p:cNvCxnSpPr>
            <p:nvPr/>
          </p:nvCxnSpPr>
          <p:spPr>
            <a:xfrm>
              <a:off x="2548128" y="3590400"/>
              <a:ext cx="34137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359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7.9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面向对象之类的设计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5314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4013" indent="-354013" algn="just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类的设计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indent="-354013" algn="just"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知识补充：关于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Scanner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类及类中方法的使用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algn="just">
              <a:spcAft>
                <a:spcPts val="12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导包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import </a:t>
            </a:r>
            <a:r>
              <a:rPr lang="en-US" altLang="zh-CN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java.util</a:t>
            </a:r>
            <a:r>
              <a:rPr lang="en-US" altLang="zh-TW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.Scanner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algn="just">
              <a:spcAft>
                <a:spcPts val="12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创建对象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Scanner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input =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 Scanner(System.in)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 marL="534988" algn="just">
              <a:spcAft>
                <a:spcPts val="12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调用方法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int value = </a:t>
            </a:r>
            <a:r>
              <a:rPr lang="en-US" altLang="zh-CN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input.</a:t>
            </a:r>
            <a:r>
              <a:rPr lang="en-US" altLang="zh-CN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nextInt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由键盘读入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整数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algn="just">
              <a:spcAft>
                <a:spcPts val="18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String value = </a:t>
            </a:r>
            <a:r>
              <a:rPr lang="en-US" altLang="zh-CN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input.</a:t>
            </a:r>
            <a:r>
              <a:rPr lang="en-US" altLang="zh-CN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nextLine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由键盘读入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algn="just" latinLnBrk="0" hangingPunct="0">
              <a:lnSpc>
                <a:spcPts val="3200"/>
              </a:lnSpc>
              <a:spcAft>
                <a:spcPts val="1200"/>
              </a:spcAft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除了</a:t>
            </a:r>
            <a:r>
              <a:rPr lang="zh-CN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nextInt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CN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方法以外，还有</a:t>
            </a:r>
            <a:r>
              <a:rPr lang="zh-CN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nextByte</a:t>
            </a:r>
            <a:r>
              <a:rPr lang="en-US" altLang="zh-CN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sz="2400" b="1" u="heavy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nextShort</a:t>
            </a:r>
            <a:r>
              <a:rPr lang="en-US" altLang="zh-CN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sz="2400" b="1" u="heavy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nextLong</a:t>
            </a:r>
            <a:r>
              <a:rPr lang="en-US" altLang="zh-CN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sz="2400" b="1" u="heavy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nextFloat</a:t>
            </a:r>
            <a:r>
              <a:rPr lang="en-US" altLang="zh-CN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sz="2400" b="1" u="heavy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nextDouble</a:t>
            </a:r>
            <a:r>
              <a:rPr lang="en-US" altLang="zh-CN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sz="2400" b="1" u="heavy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nextChar</a:t>
            </a:r>
            <a:r>
              <a:rPr lang="en-US" altLang="zh-CN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sz="2400" b="1" u="heavy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nextBoolean</a:t>
            </a:r>
            <a:r>
              <a:rPr lang="en-US" altLang="zh-CN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从键盘读取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各种</a:t>
            </a:r>
            <a:r>
              <a:rPr lang="zh-TW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基本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数据类型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的方法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以及</a:t>
            </a:r>
            <a:r>
              <a:rPr lang="zh-TW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next()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sz="2400" b="1" u="heavy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nextLine</a:t>
            </a:r>
            <a:r>
              <a:rPr lang="en-US" altLang="zh-CN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从键盘读取</a:t>
            </a:r>
            <a:r>
              <a:rPr lang="zh-TW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字符串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的方法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266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7.9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面向对象之类的设计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5314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4013" indent="-354013" algn="just"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类的设计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4988" algn="just" latinLnBrk="0" hangingPunct="0">
              <a:spcAft>
                <a:spcPts val="1200"/>
              </a:spcAft>
            </a:pP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从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读取方式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上来讲，大家都以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回车符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作为结束符号，除了</a:t>
            </a:r>
            <a:r>
              <a:rPr lang="zh-TW" altLang="en-US" sz="12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nextLine</a:t>
            </a:r>
            <a:r>
              <a:rPr lang="zh-TW" altLang="en-US" sz="12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以外，其余的方法都不读取回车符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</a:p>
          <a:p>
            <a:pPr marL="534988" algn="just" latinLnBrk="0" hangingPunct="0">
              <a:spcAft>
                <a:spcPts val="1200"/>
              </a:spcAft>
            </a:pP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从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读取的返回结果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来讲</a:t>
            </a:r>
            <a:endParaRPr lang="en-US" altLang="zh-CN" sz="2400" b="1" u="heavy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169988" algn="just" latinLnBrk="0" hangingPunct="0">
              <a:spcAft>
                <a:spcPts val="1200"/>
              </a:spcAft>
            </a:pPr>
            <a:r>
              <a:rPr lang="en-US" altLang="zh-CN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nextByte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------&gt; byte</a:t>
            </a:r>
          </a:p>
          <a:p>
            <a:pPr marL="1169988" algn="just" latinLnBrk="0" hangingPunct="0">
              <a:spcAft>
                <a:spcPts val="1200"/>
              </a:spcAft>
            </a:pPr>
            <a:r>
              <a:rPr lang="en-US" altLang="zh-CN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nextShort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-----&gt; short</a:t>
            </a:r>
          </a:p>
          <a:p>
            <a:pPr marL="1169988" algn="just" latinLnBrk="0" hangingPunct="0">
              <a:spcAft>
                <a:spcPts val="1200"/>
              </a:spcAft>
            </a:pPr>
            <a:r>
              <a:rPr lang="en-US" altLang="zh-CN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nextInt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--------&gt; int</a:t>
            </a:r>
          </a:p>
          <a:p>
            <a:pPr marL="1169988" algn="just" latinLnBrk="0" hangingPunct="0">
              <a:spcAft>
                <a:spcPts val="1200"/>
              </a:spcAft>
            </a:pPr>
            <a:r>
              <a:rPr lang="en-US" altLang="zh-CN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nextLong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-----&gt; long</a:t>
            </a:r>
          </a:p>
          <a:p>
            <a:pPr marL="1169988" algn="just" latinLnBrk="0" hangingPunct="0">
              <a:spcAft>
                <a:spcPts val="1800"/>
              </a:spcAft>
            </a:pPr>
            <a:r>
              <a:rPr lang="en-US" altLang="zh-CN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nextFloat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-----&gt; float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331D48D-527B-4C7D-B1E1-871E58EDD79C}"/>
              </a:ext>
            </a:extLst>
          </p:cNvPr>
          <p:cNvSpPr/>
          <p:nvPr/>
        </p:nvSpPr>
        <p:spPr>
          <a:xfrm>
            <a:off x="6248498" y="2916000"/>
            <a:ext cx="482733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4988" lvl="0" algn="just" latinLnBrk="0" hangingPunct="0">
              <a:spcAft>
                <a:spcPts val="1200"/>
              </a:spcAft>
            </a:pPr>
            <a:r>
              <a:rPr lang="en-US" altLang="zh-CN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nextDouble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----&gt; double</a:t>
            </a:r>
          </a:p>
          <a:p>
            <a:pPr marL="534988" lvl="0" algn="just" latinLnBrk="0" hangingPunct="0">
              <a:spcAft>
                <a:spcPts val="1200"/>
              </a:spcAft>
            </a:pPr>
            <a:r>
              <a:rPr lang="en-US" altLang="zh-CN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nextChar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-------&gt; char</a:t>
            </a:r>
          </a:p>
          <a:p>
            <a:pPr marL="534988" lvl="0" algn="just" latinLnBrk="0" hangingPunct="0">
              <a:spcAft>
                <a:spcPts val="1200"/>
              </a:spcAft>
            </a:pPr>
            <a:r>
              <a:rPr lang="en-US" altLang="zh-CN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nextBoolean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---&gt; </a:t>
            </a:r>
            <a:r>
              <a:rPr lang="en-US" altLang="zh-CN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boolean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lvl="0" algn="just" latinLnBrk="0" hangingPunct="0">
              <a:spcAft>
                <a:spcPts val="12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------------&gt; String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lvl="0" algn="just" latinLnBrk="0" hangingPunct="0">
              <a:spcAft>
                <a:spcPts val="1200"/>
              </a:spcAft>
            </a:pPr>
            <a:r>
              <a:rPr lang="en-US" altLang="zh-CN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nextLine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--------&gt; String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632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7.9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面向对象之类的设计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5314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4013" indent="-354013" algn="just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类的设计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algn="just" latinLnBrk="0" hangingPunct="0">
              <a:spcAft>
                <a:spcPts val="1800"/>
              </a:spcAft>
            </a:pPr>
            <a:r>
              <a:rPr lang="en-US" altLang="zh-CN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</a:t>
            </a:r>
            <a:r>
              <a:rPr lang="en-US" altLang="zh-TW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CN" sz="12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读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到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回车</a:t>
            </a:r>
            <a:r>
              <a:rPr lang="zh-TW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符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或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空格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都认为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读取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结束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CN" sz="2400" b="1" u="heavy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nextLine</a:t>
            </a:r>
            <a:r>
              <a:rPr lang="en-US" altLang="zh-TW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CN" sz="12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只有读到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回车符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才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认为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读取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结束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algn="just" latinLnBrk="0" hangingPunct="0">
              <a:spcAft>
                <a:spcPts val="1200"/>
              </a:spcAft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输入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en-US" altLang="zh-CN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abc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def  g"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TW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next() 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方法读到 </a:t>
            </a:r>
            <a:r>
              <a:rPr lang="en-US" altLang="zh-TW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en-US" altLang="zh-TW" sz="2400" b="1" u="heavy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abc</a:t>
            </a:r>
            <a:r>
              <a:rPr lang="en-US" altLang="zh-TW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；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230563" algn="just" latinLnBrk="0" hangingPunct="0">
              <a:spcAft>
                <a:spcPts val="1200"/>
              </a:spcAft>
            </a:pPr>
            <a:r>
              <a:rPr lang="en-US" altLang="zh-TW" sz="2400" b="1" u="heavy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nextLine</a:t>
            </a:r>
            <a:r>
              <a:rPr lang="en-US" altLang="zh-TW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 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方法读到 </a:t>
            </a:r>
            <a:r>
              <a:rPr lang="en-US" altLang="zh-CN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en-US" altLang="zh-CN" sz="2400" b="1" u="heavy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abc</a:t>
            </a:r>
            <a:r>
              <a:rPr lang="en-US" altLang="zh-CN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def  g"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73A9A05A-E4D6-49DA-A1A9-7377DD8FD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842143"/>
              </p:ext>
            </p:extLst>
          </p:nvPr>
        </p:nvGraphicFramePr>
        <p:xfrm>
          <a:off x="535755" y="3767666"/>
          <a:ext cx="8128000" cy="74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271715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190465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342067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939618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435533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0609072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1814207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187171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6936985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1004794"/>
                    </a:ext>
                  </a:extLst>
                </a:gridCol>
              </a:tblGrid>
              <a:tr h="747088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736015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78B14C21-7137-4D83-82BE-FE95E51E5D82}"/>
              </a:ext>
            </a:extLst>
          </p:cNvPr>
          <p:cNvSpPr txBox="1"/>
          <p:nvPr/>
        </p:nvSpPr>
        <p:spPr>
          <a:xfrm>
            <a:off x="535755" y="3341020"/>
            <a:ext cx="1201217" cy="41125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消息队列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44C0E84-95FC-477D-931A-4ABDCF35989E}"/>
              </a:ext>
            </a:extLst>
          </p:cNvPr>
          <p:cNvSpPr txBox="1"/>
          <p:nvPr/>
        </p:nvSpPr>
        <p:spPr>
          <a:xfrm>
            <a:off x="535755" y="4536000"/>
            <a:ext cx="6997676" cy="2150195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nextLine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方法会以回车符作为截止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将回车符连同之前的所有字符都读取出来</a:t>
            </a:r>
            <a:endParaRPr lang="en-US" altLang="zh-TW" sz="2000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将回车符丢掉，把之前的所有字符组成一个完整的字符串返回</a:t>
            </a:r>
            <a:endParaRPr lang="en-US" altLang="zh-TW" sz="2000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2400"/>
              </a:spcAft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陶  志  行  回车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1200"/>
              </a:spcAft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陶志行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EDAC93E-196E-450E-9972-426CC5BC011C}"/>
              </a:ext>
            </a:extLst>
          </p:cNvPr>
          <p:cNvSpPr txBox="1"/>
          <p:nvPr/>
        </p:nvSpPr>
        <p:spPr>
          <a:xfrm>
            <a:off x="756922" y="3912507"/>
            <a:ext cx="6314797" cy="442035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陶       志      行     回车    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回车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F59BFAE8-0A78-46CE-9DA5-E5129789B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7984" y="6025882"/>
            <a:ext cx="280440" cy="317019"/>
          </a:xfrm>
          <a:prstGeom prst="rect">
            <a:avLst/>
          </a:prstGeom>
        </p:spPr>
      </p:pic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666BB21-581C-41FC-934D-FAC9D36995FA}"/>
              </a:ext>
            </a:extLst>
          </p:cNvPr>
          <p:cNvCxnSpPr/>
          <p:nvPr/>
        </p:nvCxnSpPr>
        <p:spPr>
          <a:xfrm>
            <a:off x="756922" y="3899741"/>
            <a:ext cx="379441" cy="44203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20F16C2D-D671-4EC0-A056-02F5E37AD092}"/>
              </a:ext>
            </a:extLst>
          </p:cNvPr>
          <p:cNvCxnSpPr/>
          <p:nvPr/>
        </p:nvCxnSpPr>
        <p:spPr>
          <a:xfrm>
            <a:off x="1567950" y="3899741"/>
            <a:ext cx="379441" cy="44203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94BCA3F2-AC71-4908-B282-D6C0FCA5D115}"/>
              </a:ext>
            </a:extLst>
          </p:cNvPr>
          <p:cNvCxnSpPr/>
          <p:nvPr/>
        </p:nvCxnSpPr>
        <p:spPr>
          <a:xfrm>
            <a:off x="2378978" y="3899741"/>
            <a:ext cx="379441" cy="44203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998DF39B-96DF-452E-A6DD-37DA0921CAE8}"/>
              </a:ext>
            </a:extLst>
          </p:cNvPr>
          <p:cNvCxnSpPr/>
          <p:nvPr/>
        </p:nvCxnSpPr>
        <p:spPr>
          <a:xfrm>
            <a:off x="3190006" y="3899741"/>
            <a:ext cx="379441" cy="44203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1BF9043-9B99-4BDA-B625-3A57142E156C}"/>
              </a:ext>
            </a:extLst>
          </p:cNvPr>
          <p:cNvSpPr txBox="1"/>
          <p:nvPr/>
        </p:nvSpPr>
        <p:spPr>
          <a:xfrm>
            <a:off x="536400" y="4536000"/>
            <a:ext cx="11440174" cy="2150195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nextInt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方法会以回车符作为截止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将回车符之前的所有字符都读取出来，回车符留在队列中</a:t>
            </a:r>
            <a:endParaRPr lang="en-US" altLang="zh-TW" sz="2000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判断读取的是否为数字</a:t>
            </a:r>
            <a:r>
              <a:rPr lang="en-US" altLang="zh-TW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000" b="1" u="heavy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NumberFormatException</a:t>
            </a:r>
            <a:r>
              <a:rPr lang="en-US" altLang="zh-TW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，把之前的所有字符组成字符串转成 </a:t>
            </a:r>
            <a:r>
              <a:rPr lang="en-US" altLang="zh-TW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zh-TW" altLang="en-US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整数返回</a:t>
            </a:r>
            <a:endParaRPr lang="en-US" altLang="zh-TW" sz="2000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2400"/>
              </a:spcAft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1200"/>
              </a:spcAft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"123"  ---&gt;  123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9C1FE93E-92DD-4689-B911-948EB934285B}"/>
              </a:ext>
            </a:extLst>
          </p:cNvPr>
          <p:cNvCxnSpPr/>
          <p:nvPr/>
        </p:nvCxnSpPr>
        <p:spPr>
          <a:xfrm>
            <a:off x="4008647" y="3891261"/>
            <a:ext cx="379441" cy="44203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CB4498F1-5EC7-4DFA-9F4F-29A26BB1D2A5}"/>
              </a:ext>
            </a:extLst>
          </p:cNvPr>
          <p:cNvCxnSpPr/>
          <p:nvPr/>
        </p:nvCxnSpPr>
        <p:spPr>
          <a:xfrm>
            <a:off x="4819675" y="3891261"/>
            <a:ext cx="379441" cy="44203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AF8913B3-066B-4DEF-BC21-CB026DE74CD9}"/>
              </a:ext>
            </a:extLst>
          </p:cNvPr>
          <p:cNvCxnSpPr/>
          <p:nvPr/>
        </p:nvCxnSpPr>
        <p:spPr>
          <a:xfrm>
            <a:off x="5630703" y="3891261"/>
            <a:ext cx="379441" cy="44203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49E7A3-9C6A-46D8-8834-AB9A78DF3D89}"/>
              </a:ext>
            </a:extLst>
          </p:cNvPr>
          <p:cNvSpPr txBox="1"/>
          <p:nvPr/>
        </p:nvSpPr>
        <p:spPr>
          <a:xfrm>
            <a:off x="4952355" y="1956611"/>
            <a:ext cx="6609981" cy="193899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just" latinLnBrk="0" hangingPunct="0"/>
            <a:r>
              <a:rPr lang="zh-CN" altLang="en-US" sz="2400" b="1" u="heavy" dirty="0">
                <a:solidFill>
                  <a:srgbClr val="0000FF"/>
                </a:solidFill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除了</a:t>
            </a:r>
            <a:r>
              <a:rPr lang="en-US" altLang="zh-CN" sz="2400" b="1" u="heavy" dirty="0" err="1">
                <a:solidFill>
                  <a:srgbClr val="0000FF"/>
                </a:solidFill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nextLine</a:t>
            </a:r>
            <a:r>
              <a:rPr lang="zh-CN" altLang="en-US" sz="2400" b="1" u="heavy" dirty="0">
                <a:solidFill>
                  <a:srgbClr val="0000FF"/>
                </a:solidFill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方法会把回车符读出并舍弃</a:t>
            </a:r>
            <a:r>
              <a:rPr lang="zh-CN" altLang="en-US" sz="24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，其它方法都还会将回车符或空格留在消息队列中，</a:t>
            </a:r>
            <a:r>
              <a:rPr lang="zh-CN" altLang="en-US" sz="2400" b="1" u="heavy" dirty="0">
                <a:solidFill>
                  <a:srgbClr val="0000FF"/>
                </a:solidFill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但下一次这些方法再要读的时候，会跳过空格或回车读出后续的字符，而跳过的空格或回车会被舍弃</a:t>
            </a:r>
            <a:r>
              <a:rPr lang="zh-CN" altLang="en-US" sz="24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0121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6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5" grpId="1" build="allAtOnce"/>
      <p:bldP spid="16" grpId="0"/>
      <p:bldP spid="24" grpId="0"/>
      <p:bldP spid="2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7.9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面向对象之类的设计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73A9A05A-E4D6-49DA-A1A9-7377DD8FD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901283"/>
              </p:ext>
            </p:extLst>
          </p:nvPr>
        </p:nvGraphicFramePr>
        <p:xfrm>
          <a:off x="535755" y="1570865"/>
          <a:ext cx="8128000" cy="74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271715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190465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342067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939618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435533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0609072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1814207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187171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6936985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1004794"/>
                    </a:ext>
                  </a:extLst>
                </a:gridCol>
              </a:tblGrid>
              <a:tr h="747088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736015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78B14C21-7137-4D83-82BE-FE95E51E5D82}"/>
              </a:ext>
            </a:extLst>
          </p:cNvPr>
          <p:cNvSpPr txBox="1"/>
          <p:nvPr/>
        </p:nvSpPr>
        <p:spPr>
          <a:xfrm>
            <a:off x="535755" y="1144219"/>
            <a:ext cx="1201217" cy="41125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消息队列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44C0E84-95FC-477D-931A-4ABDCF35989E}"/>
              </a:ext>
            </a:extLst>
          </p:cNvPr>
          <p:cNvSpPr txBox="1"/>
          <p:nvPr/>
        </p:nvSpPr>
        <p:spPr>
          <a:xfrm>
            <a:off x="535755" y="4577823"/>
            <a:ext cx="6997676" cy="2150195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nextLine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方法会以回车符作为截止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将回车符连同之前的所有字符都读取出来</a:t>
            </a:r>
            <a:endParaRPr lang="en-US" altLang="zh-TW" sz="2000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将回车符丢掉，把之前的所有字符组成一个完整的字符串返回</a:t>
            </a:r>
            <a:endParaRPr lang="en-US" altLang="zh-TW" sz="2000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2400"/>
              </a:spcAft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回车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1200"/>
              </a:spcAft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 </a:t>
            </a:r>
            <a:r>
              <a:rPr lang="zh-TW" altLang="en-US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""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EDAC93E-196E-450E-9972-426CC5BC011C}"/>
              </a:ext>
            </a:extLst>
          </p:cNvPr>
          <p:cNvSpPr txBox="1"/>
          <p:nvPr/>
        </p:nvSpPr>
        <p:spPr>
          <a:xfrm>
            <a:off x="828000" y="1715706"/>
            <a:ext cx="6314797" cy="442035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回车   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陶   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志       行     回车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F59BFAE8-0A78-46CE-9DA5-E5129789B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7984" y="6067705"/>
            <a:ext cx="280440" cy="317019"/>
          </a:xfrm>
          <a:prstGeom prst="rect">
            <a:avLst/>
          </a:prstGeom>
        </p:spPr>
      </p:pic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666BB21-581C-41FC-934D-FAC9D36995FA}"/>
              </a:ext>
            </a:extLst>
          </p:cNvPr>
          <p:cNvCxnSpPr/>
          <p:nvPr/>
        </p:nvCxnSpPr>
        <p:spPr>
          <a:xfrm>
            <a:off x="756922" y="1702940"/>
            <a:ext cx="379441" cy="44203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20F16C2D-D671-4EC0-A056-02F5E37AD092}"/>
              </a:ext>
            </a:extLst>
          </p:cNvPr>
          <p:cNvCxnSpPr/>
          <p:nvPr/>
        </p:nvCxnSpPr>
        <p:spPr>
          <a:xfrm>
            <a:off x="1567950" y="1702940"/>
            <a:ext cx="379441" cy="44203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94BCA3F2-AC71-4908-B282-D6C0FCA5D115}"/>
              </a:ext>
            </a:extLst>
          </p:cNvPr>
          <p:cNvCxnSpPr/>
          <p:nvPr/>
        </p:nvCxnSpPr>
        <p:spPr>
          <a:xfrm>
            <a:off x="2378978" y="1702940"/>
            <a:ext cx="379441" cy="44203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1BF9043-9B99-4BDA-B625-3A57142E156C}"/>
              </a:ext>
            </a:extLst>
          </p:cNvPr>
          <p:cNvSpPr txBox="1"/>
          <p:nvPr/>
        </p:nvSpPr>
        <p:spPr>
          <a:xfrm>
            <a:off x="536400" y="2333342"/>
            <a:ext cx="11440174" cy="2150195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nextInt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方法会以回车符作为截止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将回车符之前的所有字符都读取出来，回车符留在队列中</a:t>
            </a:r>
            <a:endParaRPr lang="en-US" altLang="zh-TW" sz="2000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判断读取的是否为数字</a:t>
            </a:r>
            <a:r>
              <a:rPr lang="en-US" altLang="zh-TW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000" b="1" u="heavy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NumberFormatException</a:t>
            </a:r>
            <a:r>
              <a:rPr lang="en-US" altLang="zh-TW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，把之前的所有字符组成字符串转成 </a:t>
            </a:r>
            <a:r>
              <a:rPr lang="en-US" altLang="zh-TW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zh-TW" altLang="en-US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整数返回</a:t>
            </a:r>
            <a:endParaRPr lang="en-US" altLang="zh-TW" sz="2000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2400"/>
              </a:spcAft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1200"/>
              </a:spcAft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"123"  ---&gt;  123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ECEBA50-2D70-4B69-8621-60EDF05284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7485" y="3834000"/>
            <a:ext cx="280440" cy="317019"/>
          </a:xfrm>
          <a:prstGeom prst="rect">
            <a:avLst/>
          </a:prstGeom>
        </p:spPr>
      </p:pic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DDBECD2B-F268-42DC-8576-BDB3B10F4A01}"/>
              </a:ext>
            </a:extLst>
          </p:cNvPr>
          <p:cNvCxnSpPr/>
          <p:nvPr/>
        </p:nvCxnSpPr>
        <p:spPr>
          <a:xfrm>
            <a:off x="3203151" y="1700317"/>
            <a:ext cx="379441" cy="44203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表格 4">
            <a:extLst>
              <a:ext uri="{FF2B5EF4-FFF2-40B4-BE49-F238E27FC236}">
                <a16:creationId xmlns:a16="http://schemas.microsoft.com/office/drawing/2014/main" id="{F5A0671B-881C-4649-B7F6-614D7D3B8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893278"/>
              </p:ext>
            </p:extLst>
          </p:nvPr>
        </p:nvGraphicFramePr>
        <p:xfrm>
          <a:off x="-8482365" y="5905738"/>
          <a:ext cx="8128000" cy="74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271715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190465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342067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939618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435533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0609072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1814207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187171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6936985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1004794"/>
                    </a:ext>
                  </a:extLst>
                </a:gridCol>
              </a:tblGrid>
              <a:tr h="747088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736015"/>
                  </a:ext>
                </a:extLst>
              </a:tr>
            </a:tbl>
          </a:graphicData>
        </a:graphic>
      </p:graphicFrame>
      <p:sp>
        <p:nvSpPr>
          <p:cNvPr id="23" name="文字方塊 22">
            <a:extLst>
              <a:ext uri="{FF2B5EF4-FFF2-40B4-BE49-F238E27FC236}">
                <a16:creationId xmlns:a16="http://schemas.microsoft.com/office/drawing/2014/main" id="{C5DC5933-9DDA-45F3-A192-35EA8C12814C}"/>
              </a:ext>
            </a:extLst>
          </p:cNvPr>
          <p:cNvSpPr txBox="1"/>
          <p:nvPr/>
        </p:nvSpPr>
        <p:spPr>
          <a:xfrm>
            <a:off x="-8482365" y="5479092"/>
            <a:ext cx="1201217" cy="41125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r>
              <a:rPr lang="zh-TW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消息队列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45EC8D4-EB4B-42F0-844B-804604127C23}"/>
              </a:ext>
            </a:extLst>
          </p:cNvPr>
          <p:cNvSpPr txBox="1"/>
          <p:nvPr/>
        </p:nvSpPr>
        <p:spPr>
          <a:xfrm>
            <a:off x="-8190120" y="6050579"/>
            <a:ext cx="6237852" cy="442035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回车   </a:t>
            </a:r>
            <a:r>
              <a:rPr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王   </a:t>
            </a:r>
            <a:r>
              <a:rPr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小       明     回车</a:t>
            </a:r>
          </a:p>
        </p:txBody>
      </p:sp>
      <p:graphicFrame>
        <p:nvGraphicFramePr>
          <p:cNvPr id="30" name="表格 4">
            <a:extLst>
              <a:ext uri="{FF2B5EF4-FFF2-40B4-BE49-F238E27FC236}">
                <a16:creationId xmlns:a16="http://schemas.microsoft.com/office/drawing/2014/main" id="{478C5E6C-4B71-41E0-9803-79377F5ED9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943312"/>
              </p:ext>
            </p:extLst>
          </p:nvPr>
        </p:nvGraphicFramePr>
        <p:xfrm>
          <a:off x="-8485054" y="4510987"/>
          <a:ext cx="8128000" cy="74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271715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190465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342067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939618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435533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0609072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1814207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187171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6936985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1004794"/>
                    </a:ext>
                  </a:extLst>
                </a:gridCol>
              </a:tblGrid>
              <a:tr h="747088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736015"/>
                  </a:ext>
                </a:extLst>
              </a:tr>
            </a:tbl>
          </a:graphicData>
        </a:graphic>
      </p:graphicFrame>
      <p:sp>
        <p:nvSpPr>
          <p:cNvPr id="31" name="文字方塊 30">
            <a:extLst>
              <a:ext uri="{FF2B5EF4-FFF2-40B4-BE49-F238E27FC236}">
                <a16:creationId xmlns:a16="http://schemas.microsoft.com/office/drawing/2014/main" id="{8A6D3DC4-C6F8-4D58-A330-54ABD04868F5}"/>
              </a:ext>
            </a:extLst>
          </p:cNvPr>
          <p:cNvSpPr txBox="1"/>
          <p:nvPr/>
        </p:nvSpPr>
        <p:spPr>
          <a:xfrm>
            <a:off x="-8485054" y="4084341"/>
            <a:ext cx="1201217" cy="41125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r>
              <a:rPr lang="zh-TW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消息队列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9E1A642-62BB-46A7-B901-09F40E7A00FC}"/>
              </a:ext>
            </a:extLst>
          </p:cNvPr>
          <p:cNvSpPr txBox="1"/>
          <p:nvPr/>
        </p:nvSpPr>
        <p:spPr>
          <a:xfrm>
            <a:off x="-8192809" y="4655828"/>
            <a:ext cx="6237852" cy="442035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sym typeface="Wingdings 2" panose="05020102010507070707" pitchFamily="18" charset="2"/>
              </a:rPr>
              <a:t>空格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</a:t>
            </a:r>
            <a:r>
              <a:rPr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王   </a:t>
            </a:r>
            <a:r>
              <a:rPr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小       明     回车</a:t>
            </a:r>
          </a:p>
        </p:txBody>
      </p:sp>
      <p:graphicFrame>
        <p:nvGraphicFramePr>
          <p:cNvPr id="33" name="表格 4">
            <a:extLst>
              <a:ext uri="{FF2B5EF4-FFF2-40B4-BE49-F238E27FC236}">
                <a16:creationId xmlns:a16="http://schemas.microsoft.com/office/drawing/2014/main" id="{3F57D91C-8922-48E2-8590-8BC1BFA92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718062"/>
              </p:ext>
            </p:extLst>
          </p:nvPr>
        </p:nvGraphicFramePr>
        <p:xfrm>
          <a:off x="-8485054" y="3096697"/>
          <a:ext cx="8128000" cy="74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271715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190465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342067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939618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435533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0609072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1814207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187171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6936985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1004794"/>
                    </a:ext>
                  </a:extLst>
                </a:gridCol>
              </a:tblGrid>
              <a:tr h="747088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736015"/>
                  </a:ext>
                </a:extLst>
              </a:tr>
            </a:tbl>
          </a:graphicData>
        </a:graphic>
      </p:graphicFrame>
      <p:sp>
        <p:nvSpPr>
          <p:cNvPr id="34" name="文字方塊 33">
            <a:extLst>
              <a:ext uri="{FF2B5EF4-FFF2-40B4-BE49-F238E27FC236}">
                <a16:creationId xmlns:a16="http://schemas.microsoft.com/office/drawing/2014/main" id="{98A850D9-0F83-4443-99CC-A5DBA378956C}"/>
              </a:ext>
            </a:extLst>
          </p:cNvPr>
          <p:cNvSpPr txBox="1"/>
          <p:nvPr/>
        </p:nvSpPr>
        <p:spPr>
          <a:xfrm>
            <a:off x="-8485054" y="2670051"/>
            <a:ext cx="1201217" cy="41125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r>
              <a:rPr lang="zh-TW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消息队列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9386946-D5F0-4E41-8285-A23A962C4B40}"/>
              </a:ext>
            </a:extLst>
          </p:cNvPr>
          <p:cNvSpPr txBox="1"/>
          <p:nvPr/>
        </p:nvSpPr>
        <p:spPr>
          <a:xfrm>
            <a:off x="-8263887" y="3241538"/>
            <a:ext cx="6314797" cy="442035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王       小      明     回车    </a:t>
            </a:r>
            <a:r>
              <a:rPr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回车</a:t>
            </a:r>
          </a:p>
        </p:txBody>
      </p:sp>
      <p:graphicFrame>
        <p:nvGraphicFramePr>
          <p:cNvPr id="45" name="表格 4">
            <a:extLst>
              <a:ext uri="{FF2B5EF4-FFF2-40B4-BE49-F238E27FC236}">
                <a16:creationId xmlns:a16="http://schemas.microsoft.com/office/drawing/2014/main" id="{25D26302-31CB-4354-8E5E-4D25F4919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238911"/>
              </p:ext>
            </p:extLst>
          </p:nvPr>
        </p:nvGraphicFramePr>
        <p:xfrm>
          <a:off x="-8480129" y="1701946"/>
          <a:ext cx="8128000" cy="74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271715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190465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342067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939618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435533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0609072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1814207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187171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6936985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1004794"/>
                    </a:ext>
                  </a:extLst>
                </a:gridCol>
              </a:tblGrid>
              <a:tr h="747088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736015"/>
                  </a:ext>
                </a:extLst>
              </a:tr>
            </a:tbl>
          </a:graphicData>
        </a:graphic>
      </p:graphicFrame>
      <p:sp>
        <p:nvSpPr>
          <p:cNvPr id="46" name="文字方塊 45">
            <a:extLst>
              <a:ext uri="{FF2B5EF4-FFF2-40B4-BE49-F238E27FC236}">
                <a16:creationId xmlns:a16="http://schemas.microsoft.com/office/drawing/2014/main" id="{FB08992A-AC66-4162-8144-2840F42F640E}"/>
              </a:ext>
            </a:extLst>
          </p:cNvPr>
          <p:cNvSpPr txBox="1"/>
          <p:nvPr/>
        </p:nvSpPr>
        <p:spPr>
          <a:xfrm>
            <a:off x="-8480129" y="1275300"/>
            <a:ext cx="1201217" cy="41125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r>
              <a:rPr lang="zh-TW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消息队列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4E18AEC-2C48-4806-88A1-AA33F94DB6E3}"/>
              </a:ext>
            </a:extLst>
          </p:cNvPr>
          <p:cNvSpPr txBox="1"/>
          <p:nvPr/>
        </p:nvSpPr>
        <p:spPr>
          <a:xfrm>
            <a:off x="-8258962" y="1846787"/>
            <a:ext cx="6314797" cy="442035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王       小      明     空格    </a:t>
            </a:r>
            <a:r>
              <a:rPr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回车</a:t>
            </a:r>
          </a:p>
        </p:txBody>
      </p:sp>
      <p:graphicFrame>
        <p:nvGraphicFramePr>
          <p:cNvPr id="48" name="表格 4">
            <a:extLst>
              <a:ext uri="{FF2B5EF4-FFF2-40B4-BE49-F238E27FC236}">
                <a16:creationId xmlns:a16="http://schemas.microsoft.com/office/drawing/2014/main" id="{344442C6-8B6F-4F91-A686-4792EA574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375634"/>
              </p:ext>
            </p:extLst>
          </p:nvPr>
        </p:nvGraphicFramePr>
        <p:xfrm>
          <a:off x="-8485054" y="328451"/>
          <a:ext cx="8128000" cy="74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271715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190465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342067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939618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435533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0609072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1814207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187171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6936985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1004794"/>
                    </a:ext>
                  </a:extLst>
                </a:gridCol>
              </a:tblGrid>
              <a:tr h="747088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736015"/>
                  </a:ext>
                </a:extLst>
              </a:tr>
            </a:tbl>
          </a:graphicData>
        </a:graphic>
      </p:graphicFrame>
      <p:sp>
        <p:nvSpPr>
          <p:cNvPr id="49" name="文字方塊 48">
            <a:extLst>
              <a:ext uri="{FF2B5EF4-FFF2-40B4-BE49-F238E27FC236}">
                <a16:creationId xmlns:a16="http://schemas.microsoft.com/office/drawing/2014/main" id="{1350E92C-06EA-4EA0-9E56-6545A16972AE}"/>
              </a:ext>
            </a:extLst>
          </p:cNvPr>
          <p:cNvSpPr txBox="1"/>
          <p:nvPr/>
        </p:nvSpPr>
        <p:spPr>
          <a:xfrm>
            <a:off x="-8485054" y="-98195"/>
            <a:ext cx="1201217" cy="41125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r>
              <a:rPr lang="zh-TW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消息队列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08807D4-9C42-481E-8F1E-0AE14EB9F2EE}"/>
              </a:ext>
            </a:extLst>
          </p:cNvPr>
          <p:cNvSpPr txBox="1"/>
          <p:nvPr/>
        </p:nvSpPr>
        <p:spPr>
          <a:xfrm>
            <a:off x="-8263887" y="473292"/>
            <a:ext cx="6314797" cy="442035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王       小      明     空格    </a:t>
            </a:r>
            <a:r>
              <a:rPr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回车</a:t>
            </a:r>
          </a:p>
        </p:txBody>
      </p:sp>
    </p:spTree>
    <p:extLst>
      <p:ext uri="{BB962C8B-B14F-4D97-AF65-F5344CB8AC3E}">
        <p14:creationId xmlns:p14="http://schemas.microsoft.com/office/powerpoint/2010/main" val="94526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6" grpId="0"/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7.9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面向对象之类的设计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5314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4013" indent="-354013" algn="just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类的设计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algn="just" latinLnBrk="0" hangingPunct="0">
              <a:spcAft>
                <a:spcPts val="1800"/>
              </a:spcAft>
            </a:pP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建议一律使用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u="heavy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nextLine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TW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方法将键盘输入值连同回车一起以字符串类型读出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再利用</a:t>
            </a:r>
            <a:r>
              <a:rPr lang="zh-TW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包装类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做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与基本数据类型的转化问题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TW" altLang="en-US" sz="2400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algn="just" latinLnBrk="0" hangingPunct="0">
              <a:spcAft>
                <a:spcPts val="600"/>
              </a:spcAft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value = </a:t>
            </a:r>
            <a:r>
              <a:rPr lang="en-US" altLang="zh-CN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Integer.parseInt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("123");</a:t>
            </a:r>
          </a:p>
          <a:p>
            <a:pPr marL="536575" algn="just" latinLnBrk="0" hangingPunct="0">
              <a:spcAft>
                <a:spcPts val="1200"/>
              </a:spcAft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如果字符串不是一个整数形式，就会产生 </a:t>
            </a:r>
            <a:r>
              <a:rPr lang="en-US" altLang="zh-TW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NumberFormatException</a:t>
            </a:r>
            <a:endParaRPr lang="zh-TW" alt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latinLnBrk="0" hangingPunct="0">
              <a:spcAft>
                <a:spcPts val="600"/>
              </a:spcAft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包装类有：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yte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hort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Integer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ong </a:t>
            </a:r>
            <a:b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　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060575" algn="just" latinLnBrk="0" hangingPunct="0">
              <a:spcAft>
                <a:spcPts val="600"/>
              </a:spcAft>
            </a:pP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loat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ouble</a:t>
            </a:r>
          </a:p>
          <a:p>
            <a:pPr marL="2060575" algn="just" latinLnBrk="0" hangingPunct="0">
              <a:spcAft>
                <a:spcPts val="600"/>
              </a:spcAft>
            </a:pP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Character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060575" algn="just" latinLnBrk="0" hangingPunct="0">
              <a:spcAft>
                <a:spcPts val="600"/>
              </a:spcAft>
            </a:pP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oolean</a:t>
            </a:r>
            <a:endParaRPr lang="zh-CN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DD7037A-DACE-40AB-ABB5-04ABCD7BDDEE}"/>
              </a:ext>
            </a:extLst>
          </p:cNvPr>
          <p:cNvSpPr/>
          <p:nvPr/>
        </p:nvSpPr>
        <p:spPr>
          <a:xfrm>
            <a:off x="2901695" y="3744000"/>
            <a:ext cx="84646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方法为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parseByte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parseShort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parseInt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parseLong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3139110-EE28-4A28-B037-8B63785E3E87}"/>
              </a:ext>
            </a:extLst>
          </p:cNvPr>
          <p:cNvSpPr/>
          <p:nvPr/>
        </p:nvSpPr>
        <p:spPr>
          <a:xfrm>
            <a:off x="5073680" y="4162846"/>
            <a:ext cx="5312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方法为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parseFloat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parseDouble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59094D-8AF5-472E-B744-1A6CCF2B518C}"/>
              </a:ext>
            </a:extLst>
          </p:cNvPr>
          <p:cNvSpPr/>
          <p:nvPr/>
        </p:nvSpPr>
        <p:spPr>
          <a:xfrm>
            <a:off x="4406732" y="4624511"/>
            <a:ext cx="3061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方法为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parseChar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57113CE-E5CA-4D72-8EE8-B17555E39A0A}"/>
              </a:ext>
            </a:extLst>
          </p:cNvPr>
          <p:cNvSpPr/>
          <p:nvPr/>
        </p:nvSpPr>
        <p:spPr>
          <a:xfrm>
            <a:off x="4180415" y="5075736"/>
            <a:ext cx="3587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方法为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parseBoolean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79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应用问题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802620" y="1224000"/>
            <a:ext cx="71857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lvl="0" indent="-288000" algn="just" latinLnBrk="0" hangingPunct="0">
              <a:lnSpc>
                <a:spcPts val="2600"/>
              </a:lnSpc>
              <a:spcAft>
                <a:spcPts val="6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设计一个类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模拟一个计算器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做加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减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乘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除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73050" lvl="0" algn="just" latinLnBrk="0" hangingPunct="0">
              <a:lnSpc>
                <a:spcPts val="2200"/>
              </a:lnSpc>
              <a:spcAft>
                <a:spcPts val="600"/>
              </a:spcAft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计算方法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控制台输出</a:t>
            </a:r>
          </a:p>
          <a:p>
            <a:pPr marL="1527175" lvl="0" algn="just" latinLnBrk="0" hangingPunct="0">
              <a:lnSpc>
                <a:spcPts val="1900"/>
              </a:lnSpc>
              <a:defRPr/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请输入第一个数</a:t>
            </a:r>
          </a:p>
          <a:p>
            <a:pPr marL="1527175" lvl="0" algn="just" latinLnBrk="0" hangingPunct="0">
              <a:lnSpc>
                <a:spcPts val="1900"/>
              </a:lnSpc>
              <a:defRPr/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</a:p>
          <a:p>
            <a:pPr marL="1527175" lvl="0" algn="just" latinLnBrk="0" hangingPunct="0">
              <a:lnSpc>
                <a:spcPts val="1900"/>
              </a:lnSpc>
              <a:defRPr/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请输入符号</a:t>
            </a:r>
          </a:p>
          <a:p>
            <a:pPr marL="1527175" lvl="0" algn="just" latinLnBrk="0" hangingPunct="0">
              <a:lnSpc>
                <a:spcPts val="1900"/>
              </a:lnSpc>
              <a:defRPr/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</a:p>
          <a:p>
            <a:pPr marL="1527175" lvl="0" algn="just" latinLnBrk="0" hangingPunct="0">
              <a:lnSpc>
                <a:spcPts val="1900"/>
              </a:lnSpc>
              <a:defRPr/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请输入第二个数</a:t>
            </a:r>
          </a:p>
          <a:p>
            <a:pPr marL="1527175" lvl="0" algn="just" latinLnBrk="0" hangingPunct="0">
              <a:lnSpc>
                <a:spcPts val="1900"/>
              </a:lnSpc>
              <a:defRPr/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</a:p>
          <a:p>
            <a:pPr marL="1527175" lvl="0" algn="just" latinLnBrk="0" hangingPunct="0">
              <a:lnSpc>
                <a:spcPts val="1900"/>
              </a:lnSpc>
              <a:defRPr/>
            </a:pP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</a:p>
          <a:p>
            <a:pPr marL="1527175" lvl="0" algn="just" latinLnBrk="0" hangingPunct="0">
              <a:lnSpc>
                <a:spcPts val="1900"/>
              </a:lnSpc>
              <a:defRPr/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请输入符号</a:t>
            </a:r>
          </a:p>
          <a:p>
            <a:pPr marL="1527175" lvl="0" algn="just" latinLnBrk="0" hangingPunct="0">
              <a:lnSpc>
                <a:spcPts val="1900"/>
              </a:lnSpc>
              <a:defRPr/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</a:p>
          <a:p>
            <a:pPr marL="1527175" lvl="0" algn="just" latinLnBrk="0" hangingPunct="0">
              <a:lnSpc>
                <a:spcPts val="1900"/>
              </a:lnSpc>
              <a:defRPr/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请输入第二个数</a:t>
            </a:r>
          </a:p>
          <a:p>
            <a:pPr marL="1527175" lvl="0" algn="just" latinLnBrk="0" hangingPunct="0">
              <a:lnSpc>
                <a:spcPts val="1900"/>
              </a:lnSpc>
              <a:defRPr/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</a:p>
          <a:p>
            <a:pPr marL="1527175" lvl="0" algn="just" latinLnBrk="0" hangingPunct="0">
              <a:lnSpc>
                <a:spcPts val="1900"/>
              </a:lnSpc>
              <a:defRPr/>
            </a:pP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296234CE-6F91-47C4-8AFE-EBEFA46DEA44}"/>
              </a:ext>
            </a:extLst>
          </p:cNvPr>
          <p:cNvGrpSpPr/>
          <p:nvPr/>
        </p:nvGrpSpPr>
        <p:grpSpPr>
          <a:xfrm>
            <a:off x="2406060" y="3438000"/>
            <a:ext cx="876636" cy="307777"/>
            <a:chOff x="2012868" y="3448455"/>
            <a:chExt cx="876636" cy="307777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A558F26-05E6-4D23-B08E-6BD658D6F23A}"/>
                </a:ext>
              </a:extLst>
            </p:cNvPr>
            <p:cNvSpPr txBox="1"/>
            <p:nvPr/>
          </p:nvSpPr>
          <p:spPr>
            <a:xfrm>
              <a:off x="2012868" y="3448455"/>
              <a:ext cx="51296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结果</a:t>
              </a:r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3BA90B6B-FF05-4C88-81C9-6DA0CB6F8E55}"/>
                </a:ext>
              </a:extLst>
            </p:cNvPr>
            <p:cNvCxnSpPr>
              <a:cxnSpLocks/>
            </p:cNvCxnSpPr>
            <p:nvPr/>
          </p:nvCxnSpPr>
          <p:spPr>
            <a:xfrm>
              <a:off x="2548128" y="3590400"/>
              <a:ext cx="34137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5B9EB34E-6110-4AE8-9B79-28EAA2BCB476}"/>
              </a:ext>
            </a:extLst>
          </p:cNvPr>
          <p:cNvGrpSpPr/>
          <p:nvPr/>
        </p:nvGrpSpPr>
        <p:grpSpPr>
          <a:xfrm>
            <a:off x="2406060" y="4644000"/>
            <a:ext cx="876636" cy="307777"/>
            <a:chOff x="2012868" y="3448455"/>
            <a:chExt cx="876636" cy="307777"/>
          </a:xfrm>
        </p:grpSpPr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2BBF0306-3181-4D7B-8CF3-78FC3725BAD2}"/>
                </a:ext>
              </a:extLst>
            </p:cNvPr>
            <p:cNvSpPr txBox="1"/>
            <p:nvPr/>
          </p:nvSpPr>
          <p:spPr>
            <a:xfrm>
              <a:off x="2012868" y="3448455"/>
              <a:ext cx="51296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结果</a:t>
              </a:r>
            </a:p>
          </p:txBody>
        </p: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36947F52-9F3D-44D4-8A7F-D0BAAF61BA32}"/>
                </a:ext>
              </a:extLst>
            </p:cNvPr>
            <p:cNvCxnSpPr>
              <a:cxnSpLocks/>
            </p:cNvCxnSpPr>
            <p:nvPr/>
          </p:nvCxnSpPr>
          <p:spPr>
            <a:xfrm>
              <a:off x="2548128" y="3590400"/>
              <a:ext cx="34137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10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方法重载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Overload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30238" lvl="1" indent="-357188" algn="just" latinLnBrk="0" hangingPunct="0">
              <a:spcAft>
                <a:spcPts val="12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概念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一个类中的一组方法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，它的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方法名字相同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，但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参数列表不同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这样</a:t>
            </a:r>
            <a:b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的一组方法构成了</a:t>
            </a:r>
            <a:r>
              <a:rPr lang="zh-CN" altLang="en-US" sz="36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方法重载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527175" lvl="1" algn="just" latinLnBrk="0" hangingPunct="0">
              <a:spcAft>
                <a:spcPts val="600"/>
              </a:spcAft>
              <a:buSzPct val="80000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方法重载的参数列表不同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体现在哪里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？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2149475" lvl="1" algn="just" latinLnBrk="0" hangingPunct="0">
              <a:spcAft>
                <a:spcPts val="1200"/>
              </a:spcAft>
              <a:buSzPct val="80000"/>
              <a:defRPr/>
            </a:pP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参数的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个数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参数的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类型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参数的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顺序</a:t>
            </a:r>
          </a:p>
          <a:p>
            <a:pPr marL="630238" lvl="1" indent="-357188" algn="just" latinLnBrk="0" hangingPunct="0">
              <a:spcAft>
                <a:spcPts val="12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作用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：使用者便于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记忆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与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调用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一个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名字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可以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执行不同的操作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630238" lvl="1" indent="-357188" algn="just" latinLnBrk="0" hangingPunct="0">
              <a:spcAft>
                <a:spcPts val="12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方法重载设计</a:t>
            </a:r>
          </a:p>
          <a:p>
            <a:pPr marL="808038" lvl="1" indent="-185738" algn="just" latinLnBrk="0" hangingPunct="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调用方法的时候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首先通过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方法名字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定位方法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08038" lvl="1" indent="-185738" algn="just" latinLnBrk="0" hangingPunct="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如果方法名字有一致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可以通过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参数的数据类型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定位方法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08038" lvl="1" indent="-185738" algn="just" latinLnBrk="0" hangingPunct="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如果没有与传递参数类型一致的方法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可以找一个参数类型可以进行转化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自动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7.7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面向对象之方法重载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906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7.9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面向对象之类的设计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4013" indent="-354013" algn="just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类的设计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895883" y="1401695"/>
            <a:ext cx="10815493" cy="48494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import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java.util.Scanner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Calculator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加法运算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方法，</a:t>
            </a:r>
            <a:r>
              <a:rPr lang="zh-TW" altLang="en-US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需要提供两个运算元参数，需要返回计算结果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float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add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float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x,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float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y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x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减法运算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float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substract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float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x,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float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y ){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x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乘法运算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float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multiply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float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x,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float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y ){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x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除法运算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float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divide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float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x,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float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y ){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x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298414" y="1877568"/>
            <a:ext cx="648000" cy="466953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2AC56A1-1D0C-4A7C-BB08-02F7866CACF3}"/>
              </a:ext>
            </a:extLst>
          </p:cNvPr>
          <p:cNvSpPr/>
          <p:nvPr/>
        </p:nvSpPr>
        <p:spPr>
          <a:xfrm>
            <a:off x="1206718" y="2438401"/>
            <a:ext cx="648000" cy="548639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96CD14-AAE8-4574-A9ED-E41AF7683011}"/>
              </a:ext>
            </a:extLst>
          </p:cNvPr>
          <p:cNvSpPr/>
          <p:nvPr/>
        </p:nvSpPr>
        <p:spPr>
          <a:xfrm>
            <a:off x="214260" y="6455326"/>
            <a:ext cx="1064917" cy="177113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9280C70E-FE11-42EF-ACEE-D8DD10744E30}"/>
              </a:ext>
            </a:extLst>
          </p:cNvPr>
          <p:cNvSpPr/>
          <p:nvPr/>
        </p:nvSpPr>
        <p:spPr>
          <a:xfrm>
            <a:off x="1206718" y="3573803"/>
            <a:ext cx="648000" cy="53490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1251486E-F88C-490E-86B8-F5E862398F1F}"/>
              </a:ext>
            </a:extLst>
          </p:cNvPr>
          <p:cNvSpPr/>
          <p:nvPr/>
        </p:nvSpPr>
        <p:spPr>
          <a:xfrm>
            <a:off x="1206718" y="4681728"/>
            <a:ext cx="648000" cy="54864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16C12A06-6A0B-48E2-AC0C-8EE0A2B3E0EE}"/>
              </a:ext>
            </a:extLst>
          </p:cNvPr>
          <p:cNvSpPr/>
          <p:nvPr/>
        </p:nvSpPr>
        <p:spPr>
          <a:xfrm>
            <a:off x="1206718" y="5803392"/>
            <a:ext cx="648000" cy="54864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50E8F710-F963-4924-9B95-732FD11C1989}"/>
              </a:ext>
            </a:extLst>
          </p:cNvPr>
          <p:cNvSpPr txBox="1"/>
          <p:nvPr/>
        </p:nvSpPr>
        <p:spPr>
          <a:xfrm>
            <a:off x="2739021" y="977198"/>
            <a:ext cx="6429363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设计一个类，模拟一个计算器，做加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减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乘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除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2468EE-F60F-4872-A062-56B7163D82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2240" y="194836"/>
            <a:ext cx="9296188" cy="6468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37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5" grpId="0" animBg="1"/>
      <p:bldP spid="18" grpId="0" animBg="1"/>
      <p:bldP spid="19" grpId="0" animBg="1"/>
      <p:bldP spid="2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7.9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面向对象之类的设计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4013" indent="-354013" algn="just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类的设计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298800" y="1377696"/>
            <a:ext cx="648000" cy="540105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938784" y="1401695"/>
            <a:ext cx="10924032" cy="48494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控制计算器计算的流程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的方法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void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calculate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Scanner input = new Scanner(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System.in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请输入第一个运算元数字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one =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input.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nextLine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输入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float a =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Float.parseFloat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(one);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可能会产生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NumberFormatException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需要一个死循环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while(true){}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while(true) 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请输入运算符号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symbol =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input.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nextLine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//+ - * / =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if(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symbol.equals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"="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执行结束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break;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中断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while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循环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if(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!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symbol.equals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("+")||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symbol.equals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("-")||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symbol.equals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("*")</a:t>
            </a:r>
            <a:b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       ||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symbol.equals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("/"))){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输入的符号只能是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 + - * / = ]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其中一个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continue;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不是加减乘除符号，中断，重新执行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while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循环</a:t>
            </a:r>
            <a:endParaRPr lang="en-US" altLang="zh-TW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2AC56A1-1D0C-4A7C-BB08-02F7866CACF3}"/>
              </a:ext>
            </a:extLst>
          </p:cNvPr>
          <p:cNvSpPr/>
          <p:nvPr/>
        </p:nvSpPr>
        <p:spPr>
          <a:xfrm>
            <a:off x="1206000" y="1889761"/>
            <a:ext cx="648000" cy="48768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9280C70E-FE11-42EF-ACEE-D8DD10744E30}"/>
              </a:ext>
            </a:extLst>
          </p:cNvPr>
          <p:cNvSpPr/>
          <p:nvPr/>
        </p:nvSpPr>
        <p:spPr>
          <a:xfrm>
            <a:off x="2120400" y="3573802"/>
            <a:ext cx="648000" cy="319275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96CD14-AAE8-4574-A9ED-E41AF7683011}"/>
              </a:ext>
            </a:extLst>
          </p:cNvPr>
          <p:cNvSpPr/>
          <p:nvPr/>
        </p:nvSpPr>
        <p:spPr>
          <a:xfrm>
            <a:off x="287999" y="6721200"/>
            <a:ext cx="2556000" cy="108000"/>
          </a:xfrm>
          <a:prstGeom prst="rect">
            <a:avLst/>
          </a:prstGeom>
          <a:solidFill>
            <a:srgbClr val="FED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1251486E-F88C-490E-86B8-F5E862398F1F}"/>
              </a:ext>
            </a:extLst>
          </p:cNvPr>
          <p:cNvSpPr/>
          <p:nvPr/>
        </p:nvSpPr>
        <p:spPr>
          <a:xfrm>
            <a:off x="3046992" y="4364736"/>
            <a:ext cx="648000" cy="86563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16C12A06-6A0B-48E2-AC0C-8EE0A2B3E0EE}"/>
              </a:ext>
            </a:extLst>
          </p:cNvPr>
          <p:cNvSpPr/>
          <p:nvPr/>
        </p:nvSpPr>
        <p:spPr>
          <a:xfrm>
            <a:off x="3046992" y="5486400"/>
            <a:ext cx="648000" cy="117043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3ECA14-5187-4A8B-81BC-C68985A3EDC2}"/>
              </a:ext>
            </a:extLst>
          </p:cNvPr>
          <p:cNvSpPr/>
          <p:nvPr/>
        </p:nvSpPr>
        <p:spPr>
          <a:xfrm>
            <a:off x="252000" y="1332000"/>
            <a:ext cx="720000" cy="144000"/>
          </a:xfrm>
          <a:prstGeom prst="rect">
            <a:avLst/>
          </a:prstGeom>
          <a:solidFill>
            <a:srgbClr val="00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50FB024B-D618-48AB-9A5A-1A80B9DCB90A}"/>
              </a:ext>
            </a:extLst>
          </p:cNvPr>
          <p:cNvSpPr txBox="1"/>
          <p:nvPr/>
        </p:nvSpPr>
        <p:spPr>
          <a:xfrm>
            <a:off x="2739021" y="977198"/>
            <a:ext cx="6429363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设计一个类，模拟一个计算器，做加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减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乘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除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B9F2D10-79A3-42AC-8FBC-77F2A42E44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8537" y="227922"/>
            <a:ext cx="11240875" cy="6493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775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5" grpId="0" animBg="1"/>
      <p:bldP spid="18" grpId="0" animBg="1"/>
      <p:bldP spid="19" grpId="0" animBg="1"/>
      <p:bldP spid="2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7.9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面向对象之类的设计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4013" indent="-354013" algn="just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类的设计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298800" y="1341120"/>
            <a:ext cx="648000" cy="531571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2AC56A1-1D0C-4A7C-BB08-02F7866CACF3}"/>
              </a:ext>
            </a:extLst>
          </p:cNvPr>
          <p:cNvSpPr/>
          <p:nvPr/>
        </p:nvSpPr>
        <p:spPr>
          <a:xfrm>
            <a:off x="1206000" y="1389889"/>
            <a:ext cx="648000" cy="501091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9280C70E-FE11-42EF-ACEE-D8DD10744E30}"/>
              </a:ext>
            </a:extLst>
          </p:cNvPr>
          <p:cNvSpPr/>
          <p:nvPr/>
        </p:nvSpPr>
        <p:spPr>
          <a:xfrm>
            <a:off x="2120400" y="1402080"/>
            <a:ext cx="648000" cy="473049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938784" y="1401695"/>
            <a:ext cx="10924032" cy="48494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0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请输入第二个数字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>
              <a:lnSpc>
                <a:spcPts val="20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two =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input.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nextLine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输入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</a:p>
          <a:p>
            <a:pPr>
              <a:lnSpc>
                <a:spcPts val="20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float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b =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Float.parseFloat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(two);</a:t>
            </a:r>
          </a:p>
          <a:p>
            <a:pPr>
              <a:lnSpc>
                <a:spcPts val="20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switch 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symbol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{</a:t>
            </a:r>
          </a:p>
          <a:p>
            <a:pPr>
              <a:lnSpc>
                <a:spcPts val="20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case "+":</a:t>
            </a:r>
          </a:p>
          <a:p>
            <a:pPr>
              <a:lnSpc>
                <a:spcPts val="20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a =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this.add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a, b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前一次运行结果当作下一次开始的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数字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0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break;</a:t>
            </a:r>
          </a:p>
          <a:p>
            <a:pPr>
              <a:lnSpc>
                <a:spcPts val="20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case "-":</a:t>
            </a:r>
          </a:p>
          <a:p>
            <a:pPr>
              <a:lnSpc>
                <a:spcPts val="20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a =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this.substact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a, b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20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break;</a:t>
            </a:r>
          </a:p>
          <a:p>
            <a:pPr>
              <a:lnSpc>
                <a:spcPts val="20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case "*":</a:t>
            </a:r>
          </a:p>
          <a:p>
            <a:pPr>
              <a:lnSpc>
                <a:spcPts val="20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a =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this.multiply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a, b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20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break;</a:t>
            </a:r>
          </a:p>
          <a:p>
            <a:pPr>
              <a:lnSpc>
                <a:spcPts val="20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case "/":</a:t>
            </a:r>
          </a:p>
          <a:p>
            <a:pPr>
              <a:lnSpc>
                <a:spcPts val="20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a =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this.divide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a, b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20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break;</a:t>
            </a:r>
          </a:p>
          <a:p>
            <a:pPr>
              <a:lnSpc>
                <a:spcPts val="20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20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20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0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0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1251486E-F88C-490E-86B8-F5E862398F1F}"/>
              </a:ext>
            </a:extLst>
          </p:cNvPr>
          <p:cNvSpPr/>
          <p:nvPr/>
        </p:nvSpPr>
        <p:spPr>
          <a:xfrm>
            <a:off x="3046992" y="2340864"/>
            <a:ext cx="648000" cy="329184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3ECA14-5187-4A8B-81BC-C68985A3EDC2}"/>
              </a:ext>
            </a:extLst>
          </p:cNvPr>
          <p:cNvSpPr/>
          <p:nvPr/>
        </p:nvSpPr>
        <p:spPr>
          <a:xfrm>
            <a:off x="252000" y="1332000"/>
            <a:ext cx="720000" cy="144000"/>
          </a:xfrm>
          <a:prstGeom prst="rect">
            <a:avLst/>
          </a:prstGeom>
          <a:solidFill>
            <a:srgbClr val="00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73EAEC-70A9-4ABC-8790-69B346F94835}"/>
              </a:ext>
            </a:extLst>
          </p:cNvPr>
          <p:cNvSpPr/>
          <p:nvPr/>
        </p:nvSpPr>
        <p:spPr>
          <a:xfrm>
            <a:off x="1180800" y="1368000"/>
            <a:ext cx="720000" cy="144000"/>
          </a:xfrm>
          <a:prstGeom prst="rect">
            <a:avLst/>
          </a:prstGeom>
          <a:solidFill>
            <a:srgbClr val="003B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9E4D0DA-F330-43BF-B6F8-7928E844A87C}"/>
              </a:ext>
            </a:extLst>
          </p:cNvPr>
          <p:cNvSpPr/>
          <p:nvPr/>
        </p:nvSpPr>
        <p:spPr>
          <a:xfrm>
            <a:off x="2053200" y="1368000"/>
            <a:ext cx="720000" cy="144000"/>
          </a:xfrm>
          <a:prstGeom prst="rect">
            <a:avLst/>
          </a:prstGeom>
          <a:solidFill>
            <a:srgbClr val="014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6643FDAA-B955-42B6-B65C-FE160DB9B981}"/>
              </a:ext>
            </a:extLst>
          </p:cNvPr>
          <p:cNvSpPr txBox="1"/>
          <p:nvPr/>
        </p:nvSpPr>
        <p:spPr>
          <a:xfrm>
            <a:off x="2739021" y="977198"/>
            <a:ext cx="6429363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设计一个类，模拟一个计算器，做加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减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乘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除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DCB4E4B8-03F2-49DD-A903-83293D76E2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1857" y="215999"/>
            <a:ext cx="7814160" cy="6481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135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5" grpId="0" animBg="1"/>
      <p:bldP spid="18" grpId="0" animBg="1"/>
      <p:bldP spid="2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7.9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面向对象之类的设计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4013" indent="-354013" algn="just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类的设计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54832" y="1658112"/>
            <a:ext cx="648000" cy="156057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2AC56A1-1D0C-4A7C-BB08-02F7866CACF3}"/>
              </a:ext>
            </a:extLst>
          </p:cNvPr>
          <p:cNvSpPr/>
          <p:nvPr/>
        </p:nvSpPr>
        <p:spPr>
          <a:xfrm>
            <a:off x="1462032" y="2011679"/>
            <a:ext cx="648000" cy="89001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06000" y="1475511"/>
            <a:ext cx="10656816" cy="47756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>
              <a:lnSpc>
                <a:spcPts val="2400"/>
              </a:lnSpc>
            </a:pP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MainMethod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 lvl="0">
              <a:lnSpc>
                <a:spcPts val="2400"/>
              </a:lnSpc>
            </a:pP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 String[] </a:t>
            </a:r>
            <a:r>
              <a:rPr lang="en-US" altLang="zh-TW" sz="2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 lvl="0">
              <a:lnSpc>
                <a:spcPts val="2400"/>
              </a:lnSpc>
            </a:pP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Calculator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c =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Calculator();</a:t>
            </a:r>
          </a:p>
          <a:p>
            <a:pPr lvl="0">
              <a:lnSpc>
                <a:spcPts val="2400"/>
              </a:lnSpc>
            </a:pP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c.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calculate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 lvl="0">
              <a:lnSpc>
                <a:spcPts val="2400"/>
              </a:lnSpc>
            </a:pP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lvl="0">
              <a:lnSpc>
                <a:spcPts val="2400"/>
              </a:lnSpc>
            </a:pP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A13D65B3-788A-4E8E-B685-95C59D91F9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64783" y="2786916"/>
            <a:ext cx="8323472" cy="3932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7">
            <a:extLst>
              <a:ext uri="{FF2B5EF4-FFF2-40B4-BE49-F238E27FC236}">
                <a16:creationId xmlns:a16="http://schemas.microsoft.com/office/drawing/2014/main" id="{76974A9A-36F0-4A24-ABE0-88B5931DE7CF}"/>
              </a:ext>
            </a:extLst>
          </p:cNvPr>
          <p:cNvSpPr txBox="1"/>
          <p:nvPr/>
        </p:nvSpPr>
        <p:spPr>
          <a:xfrm>
            <a:off x="2739021" y="977198"/>
            <a:ext cx="6429363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设计一个类，模拟一个计算器，做加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减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乘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除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766C695-CFD0-463A-96AB-3650662364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4087" y="170515"/>
            <a:ext cx="8755469" cy="6549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E37DDDAC-DA43-428A-83F3-A8EC666FA73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rcRect t="1580"/>
          <a:stretch/>
        </p:blipFill>
        <p:spPr>
          <a:xfrm>
            <a:off x="3233640" y="170515"/>
            <a:ext cx="8754615" cy="6517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84270980-2DAD-435E-89E1-F08FE44218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983" y="1145441"/>
            <a:ext cx="11533124" cy="456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A37AD0D2-1517-40F9-9502-B70696EF1FDB}"/>
              </a:ext>
            </a:extLst>
          </p:cNvPr>
          <p:cNvSpPr/>
          <p:nvPr/>
        </p:nvSpPr>
        <p:spPr>
          <a:xfrm>
            <a:off x="6096000" y="2377440"/>
            <a:ext cx="3048000" cy="4094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9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2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9" grpId="0" animBg="1"/>
      <p:bldP spid="2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应用问题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921661" y="2052928"/>
            <a:ext cx="6868771" cy="196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 algn="just" latinLnBrk="0" hangingPunct="0">
              <a:lnSpc>
                <a:spcPts val="2800"/>
              </a:lnSpc>
              <a:spcAft>
                <a:spcPts val="6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设计一个类，替代数组可以做的事情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数组长度是固定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长度一旦固定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添加元素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删除元素使用起来不太方便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algn="just" latinLnBrk="0" hangingPunct="0">
              <a:lnSpc>
                <a:spcPts val="2800"/>
              </a:lnSpc>
              <a:spcAft>
                <a:spcPts val="60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设计类似数组容器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的类，能添加、删除、访问以及遍历元素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2443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 b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BC5126-5E69-44AF-9648-E3EF91DDA3D4}"/>
              </a:ext>
            </a:extLst>
          </p:cNvPr>
          <p:cNvSpPr/>
          <p:nvPr/>
        </p:nvSpPr>
        <p:spPr>
          <a:xfrm>
            <a:off x="-3074234" y="6251191"/>
            <a:ext cx="30748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153,  370,  371,  407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329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7.9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面向对象之类的设计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5314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4013" indent="-354013" algn="just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类的设计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indent="-354013" algn="just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数组是一个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开发者创建好的类型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，数组是一个小容器，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用来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存储一组元素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algn="just">
              <a:spcAft>
                <a:spcPts val="600"/>
              </a:spcAft>
            </a:pP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</a:t>
            </a:r>
            <a:endParaRPr lang="en-US" altLang="zh-CN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algn="just">
              <a:spcAft>
                <a:spcPts val="3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创建一个数组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algn="just">
              <a:spcAft>
                <a:spcPts val="600"/>
              </a:spcAft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array = new int[10];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algn="just">
              <a:spcAft>
                <a:spcPts val="3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添加元素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algn="just">
              <a:spcAft>
                <a:spcPts val="600"/>
              </a:spcAft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array[0] = 10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 marL="534988" algn="just">
              <a:spcAft>
                <a:spcPts val="3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访问元素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algn="just">
              <a:spcAft>
                <a:spcPts val="300"/>
              </a:spcAft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value = array[0];</a:t>
            </a:r>
          </a:p>
          <a:p>
            <a:pPr marL="534988" algn="just">
              <a:spcAft>
                <a:spcPts val="600"/>
              </a:spcAft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索引值有误，通过异常告知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algn="just">
              <a:spcAft>
                <a:spcPts val="300"/>
              </a:spcAft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遍历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algn="just">
              <a:lnSpc>
                <a:spcPts val="2500"/>
              </a:lnSpc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0;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array.length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</a:p>
          <a:p>
            <a:pPr marL="534988" algn="just">
              <a:lnSpc>
                <a:spcPts val="2500"/>
              </a:lnSpc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int value = array[</a:t>
            </a:r>
            <a:r>
              <a:rPr lang="en-US" altLang="zh-CN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</a:p>
          <a:p>
            <a:pPr marL="534988" algn="just">
              <a:lnSpc>
                <a:spcPts val="2500"/>
              </a:lnSpc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}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7AA5291B-60D7-489E-B5D7-0F31B67C2F9A}"/>
              </a:ext>
            </a:extLst>
          </p:cNvPr>
          <p:cNvSpPr txBox="1"/>
          <p:nvPr/>
        </p:nvSpPr>
        <p:spPr>
          <a:xfrm>
            <a:off x="2739021" y="977198"/>
            <a:ext cx="8124559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设计类似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容器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类，能添加、删除、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访问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以及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遍历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D46E119-EF90-4192-85AB-B3520E0CDEB5}"/>
              </a:ext>
            </a:extLst>
          </p:cNvPr>
          <p:cNvSpPr/>
          <p:nvPr/>
        </p:nvSpPr>
        <p:spPr>
          <a:xfrm>
            <a:off x="6021854" y="1890512"/>
            <a:ext cx="6096000" cy="48782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534988" lvl="0" algn="just">
              <a:spcAft>
                <a:spcPts val="600"/>
              </a:spcAft>
            </a:pPr>
            <a:r>
              <a:rPr lang="en-US" altLang="zh-TW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endParaRPr lang="en-US" altLang="zh-CN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lvl="0" algn="just">
              <a:spcAft>
                <a:spcPts val="3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创建一个</a:t>
            </a:r>
            <a:r>
              <a:rPr lang="en-US" altLang="zh-TW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lvl="0" algn="just">
              <a:spcAft>
                <a:spcPts val="600"/>
              </a:spcAft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en-US" altLang="zh-TW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box = new </a:t>
            </a:r>
            <a:r>
              <a:rPr lang="en-US" altLang="zh-TW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lvl="0" algn="just">
              <a:spcAft>
                <a:spcPts val="3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添加元素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lvl="0" algn="just">
              <a:spcAft>
                <a:spcPts val="600"/>
              </a:spcAft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box.</a:t>
            </a:r>
            <a:r>
              <a:rPr lang="en-US" altLang="zh-TW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add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( 10 )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 marL="534988" lvl="0" algn="just">
              <a:spcAft>
                <a:spcPts val="3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访问元素、删除元素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lvl="0" algn="just">
              <a:spcAft>
                <a:spcPts val="300"/>
              </a:spcAft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value = </a:t>
            </a:r>
            <a:r>
              <a:rPr lang="en-US" altLang="zh-CN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box.</a:t>
            </a:r>
            <a:r>
              <a:rPr lang="en-US" altLang="zh-CN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( 0 );</a:t>
            </a:r>
          </a:p>
          <a:p>
            <a:pPr marL="534988" algn="just">
              <a:spcAft>
                <a:spcPts val="600"/>
              </a:spcAft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value =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box.</a:t>
            </a:r>
            <a:r>
              <a:rPr lang="en-US" altLang="zh-TW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remove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( 0 );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lvl="0" algn="just">
              <a:spcAft>
                <a:spcPts val="300"/>
              </a:spcAft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遍历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lvl="0" algn="just">
              <a:lnSpc>
                <a:spcPts val="2500"/>
              </a:lnSpc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0;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box.</a:t>
            </a:r>
            <a:r>
              <a:rPr lang="en-US" altLang="zh-TW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</a:p>
          <a:p>
            <a:pPr marL="534988" lvl="0" algn="just">
              <a:lnSpc>
                <a:spcPts val="2500"/>
              </a:lnSpc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int value = </a:t>
            </a:r>
            <a:r>
              <a:rPr lang="en-US" altLang="zh-CN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box.</a:t>
            </a:r>
            <a:r>
              <a:rPr lang="en-US" altLang="zh-CN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CN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 marL="534988" lvl="0" algn="just">
              <a:lnSpc>
                <a:spcPts val="2500"/>
              </a:lnSpc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}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085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7.9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面向对象之类的设计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5314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4013" indent="-354013" algn="just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类的设计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indent="-354013" algn="just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设计思路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algn="just">
              <a:spcAft>
                <a:spcPts val="600"/>
              </a:spcAft>
            </a:pPr>
            <a:r>
              <a:rPr lang="en-US" altLang="zh-TW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中需要：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algn="just">
              <a:spcAft>
                <a:spcPts val="6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 </a:t>
            </a:r>
            <a:r>
              <a:rPr lang="en-US" altLang="zh-TW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u="heavy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//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默认长度为常量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DEFAULT_LENGTH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algn="just">
              <a:spcAft>
                <a:spcPts val="600"/>
              </a:spcAft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有效元素个数 </a:t>
            </a:r>
            <a:r>
              <a:rPr lang="en-US" altLang="zh-TW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用来记录数组中有效元素的个数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algn="just">
              <a:spcAft>
                <a:spcPts val="600"/>
              </a:spcAft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构造函数</a:t>
            </a:r>
            <a:r>
              <a:rPr lang="en-US" altLang="zh-TW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无参数</a:t>
            </a:r>
            <a:r>
              <a:rPr lang="en-US" altLang="zh-TW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用来同时设定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为默认长度的数组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algn="just">
              <a:spcAft>
                <a:spcPts val="600"/>
              </a:spcAft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构造函数</a:t>
            </a:r>
            <a:r>
              <a:rPr lang="en-US" altLang="zh-TW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有参数</a:t>
            </a:r>
            <a:r>
              <a:rPr lang="en-US" altLang="zh-TW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用来同时设定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为用户指定长度的数组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algn="just">
              <a:spcAft>
                <a:spcPts val="6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设计一个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add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方法，用来添加元素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algn="just">
              <a:spcAft>
                <a:spcPts val="600"/>
              </a:spcAft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需要参数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添加的元素值，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需要返回值 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确认添加元素是否成功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algn="just">
              <a:spcAft>
                <a:spcPts val="6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boolean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add(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element ){}</a:t>
            </a:r>
          </a:p>
          <a:p>
            <a:pPr marL="534988">
              <a:spcAft>
                <a:spcPts val="6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判断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数组长度可以装得下添加的元素</a:t>
            </a:r>
            <a:b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    (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即有效长度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要小于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数组长度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b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   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 </a:t>
            </a:r>
            <a:r>
              <a:rPr lang="en-US" altLang="zh-TW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ensureLength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方法来做这件事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7AA5291B-60D7-489E-B5D7-0F31B67C2F9A}"/>
              </a:ext>
            </a:extLst>
          </p:cNvPr>
          <p:cNvSpPr txBox="1"/>
          <p:nvPr/>
        </p:nvSpPr>
        <p:spPr>
          <a:xfrm>
            <a:off x="2739022" y="977198"/>
            <a:ext cx="8124558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设计类似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容器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类，能添加、删除、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访问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以及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遍历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2D4EE02-FA3B-4A56-92AD-F614B3D4CB6D}"/>
              </a:ext>
            </a:extLst>
          </p:cNvPr>
          <p:cNvSpPr/>
          <p:nvPr/>
        </p:nvSpPr>
        <p:spPr>
          <a:xfrm>
            <a:off x="8626343" y="5028144"/>
            <a:ext cx="1200182" cy="45318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add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方法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32FA1F0-97B0-4915-A360-C1D51FE456FD}"/>
              </a:ext>
            </a:extLst>
          </p:cNvPr>
          <p:cNvSpPr/>
          <p:nvPr/>
        </p:nvSpPr>
        <p:spPr>
          <a:xfrm>
            <a:off x="8945169" y="5784448"/>
            <a:ext cx="2421222" cy="45318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>
            <a:spAutoFit/>
          </a:bodyPr>
          <a:lstStyle/>
          <a:p>
            <a:pPr algn="ctr"/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ensureLength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方法</a:t>
            </a:r>
          </a:p>
        </p:txBody>
      </p:sp>
      <p:sp>
        <p:nvSpPr>
          <p:cNvPr id="19" name="弧形 18">
            <a:extLst>
              <a:ext uri="{FF2B5EF4-FFF2-40B4-BE49-F238E27FC236}">
                <a16:creationId xmlns:a16="http://schemas.microsoft.com/office/drawing/2014/main" id="{80DBA0B9-8333-417E-939F-6FBF577B7A0E}"/>
              </a:ext>
            </a:extLst>
          </p:cNvPr>
          <p:cNvSpPr/>
          <p:nvPr/>
        </p:nvSpPr>
        <p:spPr>
          <a:xfrm>
            <a:off x="9131329" y="5263809"/>
            <a:ext cx="1448624" cy="987382"/>
          </a:xfrm>
          <a:prstGeom prst="arc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161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25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7.9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面向对象之类的设计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0" y="937132"/>
            <a:ext cx="10972107" cy="5314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4013" indent="-354013" algn="just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类的设计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indent="-354013" algn="just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设计思路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续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534988" algn="just">
              <a:spcAft>
                <a:spcPts val="600"/>
              </a:spcAft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CN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ensure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Length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方法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需要参数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添加元素后的最小有效元素长度，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无返回值</a:t>
            </a:r>
            <a:endParaRPr lang="en-US" altLang="zh-TW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algn="just">
              <a:spcAft>
                <a:spcPts val="6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private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void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ensure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Length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minLength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){}</a:t>
            </a:r>
          </a:p>
          <a:p>
            <a:pPr marL="534988">
              <a:spcAft>
                <a:spcPts val="18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   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判断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数组长度大于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minLength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，否则，扩充数组容量</a:t>
            </a:r>
            <a:b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   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 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growth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方法来做这件事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>
              <a:spcAft>
                <a:spcPts val="6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growth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需要参数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minLength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无返回值</a:t>
            </a:r>
            <a:endParaRPr lang="en-US" altLang="zh-TW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>
              <a:spcAft>
                <a:spcPts val="6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private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void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growth(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minLength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){}</a:t>
            </a:r>
          </a:p>
          <a:p>
            <a:pPr marL="534988">
              <a:spcAft>
                <a:spcPts val="6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   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扩容算法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计算出新的数组长度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newLength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>
              <a:spcAft>
                <a:spcPts val="6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将原来有效元素从旧数组中搬到新数组去</a:t>
            </a:r>
            <a:b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设计一个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copyOut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方法来做这件事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7AA5291B-60D7-489E-B5D7-0F31B67C2F9A}"/>
              </a:ext>
            </a:extLst>
          </p:cNvPr>
          <p:cNvSpPr txBox="1"/>
          <p:nvPr/>
        </p:nvSpPr>
        <p:spPr>
          <a:xfrm>
            <a:off x="2739021" y="977198"/>
            <a:ext cx="8127499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设计类似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容器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类，能添加、删除、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访问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以及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遍历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29B2064-4B69-40A4-8659-6CCA1024480B}"/>
              </a:ext>
            </a:extLst>
          </p:cNvPr>
          <p:cNvSpPr/>
          <p:nvPr/>
        </p:nvSpPr>
        <p:spPr>
          <a:xfrm>
            <a:off x="7651297" y="3263609"/>
            <a:ext cx="1200182" cy="45318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add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方法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347F24F-D8E1-473B-8EB3-D764C17AA7CA}"/>
              </a:ext>
            </a:extLst>
          </p:cNvPr>
          <p:cNvSpPr/>
          <p:nvPr/>
        </p:nvSpPr>
        <p:spPr>
          <a:xfrm>
            <a:off x="7970123" y="4019913"/>
            <a:ext cx="2421222" cy="45318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>
            <a:spAutoFit/>
          </a:bodyPr>
          <a:lstStyle/>
          <a:p>
            <a:pPr algn="ctr"/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ensureLength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方法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F690357-BF05-4AD8-BCC6-3EDBB344607F}"/>
              </a:ext>
            </a:extLst>
          </p:cNvPr>
          <p:cNvSpPr/>
          <p:nvPr/>
        </p:nvSpPr>
        <p:spPr>
          <a:xfrm>
            <a:off x="9509989" y="4776217"/>
            <a:ext cx="1618117" cy="45318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growth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方法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90D790F-1EFD-4685-8DDD-7FCC16647F55}"/>
              </a:ext>
            </a:extLst>
          </p:cNvPr>
          <p:cNvSpPr/>
          <p:nvPr/>
        </p:nvSpPr>
        <p:spPr>
          <a:xfrm>
            <a:off x="10246749" y="5532520"/>
            <a:ext cx="1793293" cy="45318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>
            <a:spAutoFit/>
          </a:bodyPr>
          <a:lstStyle/>
          <a:p>
            <a:pPr algn="ctr"/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copyOut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方法</a:t>
            </a:r>
          </a:p>
        </p:txBody>
      </p:sp>
      <p:sp>
        <p:nvSpPr>
          <p:cNvPr id="19" name="弧形 18">
            <a:extLst>
              <a:ext uri="{FF2B5EF4-FFF2-40B4-BE49-F238E27FC236}">
                <a16:creationId xmlns:a16="http://schemas.microsoft.com/office/drawing/2014/main" id="{65BCF8B0-CD07-4608-96A8-911C63E87F7F}"/>
              </a:ext>
            </a:extLst>
          </p:cNvPr>
          <p:cNvSpPr/>
          <p:nvPr/>
        </p:nvSpPr>
        <p:spPr>
          <a:xfrm>
            <a:off x="8156283" y="3499274"/>
            <a:ext cx="1448624" cy="987382"/>
          </a:xfrm>
          <a:prstGeom prst="arc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弧形 19">
            <a:extLst>
              <a:ext uri="{FF2B5EF4-FFF2-40B4-BE49-F238E27FC236}">
                <a16:creationId xmlns:a16="http://schemas.microsoft.com/office/drawing/2014/main" id="{92615362-7337-437C-A6F8-B3129D962BFA}"/>
              </a:ext>
            </a:extLst>
          </p:cNvPr>
          <p:cNvSpPr/>
          <p:nvPr/>
        </p:nvSpPr>
        <p:spPr>
          <a:xfrm>
            <a:off x="9910448" y="4257328"/>
            <a:ext cx="1009894" cy="997424"/>
          </a:xfrm>
          <a:prstGeom prst="arc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弧形 20">
            <a:extLst>
              <a:ext uri="{FF2B5EF4-FFF2-40B4-BE49-F238E27FC236}">
                <a16:creationId xmlns:a16="http://schemas.microsoft.com/office/drawing/2014/main" id="{55DFBAC7-8626-4D85-B2CB-6B5C4D96FDE2}"/>
              </a:ext>
            </a:extLst>
          </p:cNvPr>
          <p:cNvSpPr/>
          <p:nvPr/>
        </p:nvSpPr>
        <p:spPr>
          <a:xfrm>
            <a:off x="10647336" y="4993454"/>
            <a:ext cx="1009894" cy="1041585"/>
          </a:xfrm>
          <a:prstGeom prst="arc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65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7.9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面向对象之类的设计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0" y="937132"/>
            <a:ext cx="10972107" cy="5314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4013" indent="-354013" algn="just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类的设计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indent="-354013" algn="just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设计思路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续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534988" algn="just">
              <a:spcAft>
                <a:spcPts val="600"/>
              </a:spcAft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CN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copyOut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方法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需要参数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旧数组、新数组长度，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需要返回值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新数组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algn="just">
              <a:spcAft>
                <a:spcPts val="6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private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copyOut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</a:t>
            </a:r>
            <a:r>
              <a:rPr lang="en-US" altLang="zh-CN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oldArray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newLength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){}</a:t>
            </a:r>
          </a:p>
          <a:p>
            <a:pPr marL="534988">
              <a:spcAft>
                <a:spcPts val="6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   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创建一个新数组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>
              <a:spcAft>
                <a:spcPts val="600"/>
              </a:spcAft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将旧数组元素全部移入新数组内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>
              <a:spcAft>
                <a:spcPts val="1800"/>
              </a:spcAft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将新数组返回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给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growth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>
              <a:spcAft>
                <a:spcPts val="18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growth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方法返回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ensureLength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>
              <a:spcAft>
                <a:spcPts val="1800"/>
              </a:spcAft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ensureLength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方法返回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add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方法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>
              <a:spcAft>
                <a:spcPts val="6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add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方法将添加元素添加到新数组中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>
              <a:spcAft>
                <a:spcPts val="6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返回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true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添加成功，结束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add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方法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7AA5291B-60D7-489E-B5D7-0F31B67C2F9A}"/>
              </a:ext>
            </a:extLst>
          </p:cNvPr>
          <p:cNvSpPr txBox="1"/>
          <p:nvPr/>
        </p:nvSpPr>
        <p:spPr>
          <a:xfrm>
            <a:off x="2739021" y="977198"/>
            <a:ext cx="8127499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设计类似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容器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类，能添加、删除、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访问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以及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遍历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65E085E-90E6-4A42-A439-207832633920}"/>
              </a:ext>
            </a:extLst>
          </p:cNvPr>
          <p:cNvSpPr/>
          <p:nvPr/>
        </p:nvSpPr>
        <p:spPr>
          <a:xfrm>
            <a:off x="7565953" y="3178265"/>
            <a:ext cx="1200182" cy="45318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add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方法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24A0C90-368D-4E38-B45A-0E6466594C6F}"/>
              </a:ext>
            </a:extLst>
          </p:cNvPr>
          <p:cNvSpPr/>
          <p:nvPr/>
        </p:nvSpPr>
        <p:spPr>
          <a:xfrm>
            <a:off x="7884779" y="3934569"/>
            <a:ext cx="2421222" cy="45318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>
            <a:spAutoFit/>
          </a:bodyPr>
          <a:lstStyle/>
          <a:p>
            <a:pPr algn="ctr"/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ensureLength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方法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09460BC-2D98-4A6E-8BCA-957069AC3939}"/>
              </a:ext>
            </a:extLst>
          </p:cNvPr>
          <p:cNvSpPr/>
          <p:nvPr/>
        </p:nvSpPr>
        <p:spPr>
          <a:xfrm>
            <a:off x="9424645" y="4690873"/>
            <a:ext cx="1618117" cy="45318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growth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方法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D1BDF18-2BAA-43B2-BCA0-D1994350DCEE}"/>
              </a:ext>
            </a:extLst>
          </p:cNvPr>
          <p:cNvSpPr/>
          <p:nvPr/>
        </p:nvSpPr>
        <p:spPr>
          <a:xfrm>
            <a:off x="10161405" y="5447176"/>
            <a:ext cx="1793293" cy="45318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>
            <a:spAutoFit/>
          </a:bodyPr>
          <a:lstStyle/>
          <a:p>
            <a:pPr algn="ctr"/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copyOut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方法</a:t>
            </a:r>
          </a:p>
        </p:txBody>
      </p:sp>
      <p:sp>
        <p:nvSpPr>
          <p:cNvPr id="20" name="弧形 19">
            <a:extLst>
              <a:ext uri="{FF2B5EF4-FFF2-40B4-BE49-F238E27FC236}">
                <a16:creationId xmlns:a16="http://schemas.microsoft.com/office/drawing/2014/main" id="{543C0768-07EE-4437-90CB-4316851EF8F2}"/>
              </a:ext>
            </a:extLst>
          </p:cNvPr>
          <p:cNvSpPr/>
          <p:nvPr/>
        </p:nvSpPr>
        <p:spPr>
          <a:xfrm>
            <a:off x="8070939" y="3413930"/>
            <a:ext cx="1448624" cy="987382"/>
          </a:xfrm>
          <a:prstGeom prst="arc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弧形 20">
            <a:extLst>
              <a:ext uri="{FF2B5EF4-FFF2-40B4-BE49-F238E27FC236}">
                <a16:creationId xmlns:a16="http://schemas.microsoft.com/office/drawing/2014/main" id="{92BDA352-67CB-48B8-AE06-91291F125E8F}"/>
              </a:ext>
            </a:extLst>
          </p:cNvPr>
          <p:cNvSpPr/>
          <p:nvPr/>
        </p:nvSpPr>
        <p:spPr>
          <a:xfrm>
            <a:off x="9825104" y="4171984"/>
            <a:ext cx="1009894" cy="997424"/>
          </a:xfrm>
          <a:prstGeom prst="arc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弧形 21">
            <a:extLst>
              <a:ext uri="{FF2B5EF4-FFF2-40B4-BE49-F238E27FC236}">
                <a16:creationId xmlns:a16="http://schemas.microsoft.com/office/drawing/2014/main" id="{273078D8-ACBC-4B8F-8CF2-EF3D61F49BA7}"/>
              </a:ext>
            </a:extLst>
          </p:cNvPr>
          <p:cNvSpPr/>
          <p:nvPr/>
        </p:nvSpPr>
        <p:spPr>
          <a:xfrm>
            <a:off x="10561992" y="4908110"/>
            <a:ext cx="1009894" cy="1041585"/>
          </a:xfrm>
          <a:prstGeom prst="arc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弧形 23">
            <a:extLst>
              <a:ext uri="{FF2B5EF4-FFF2-40B4-BE49-F238E27FC236}">
                <a16:creationId xmlns:a16="http://schemas.microsoft.com/office/drawing/2014/main" id="{BCB30CBC-32BD-440E-AAF5-F27F866F19E4}"/>
              </a:ext>
            </a:extLst>
          </p:cNvPr>
          <p:cNvSpPr/>
          <p:nvPr/>
        </p:nvSpPr>
        <p:spPr>
          <a:xfrm flipH="1" flipV="1">
            <a:off x="9641414" y="4648085"/>
            <a:ext cx="1009894" cy="1041585"/>
          </a:xfrm>
          <a:prstGeom prst="arc">
            <a:avLst/>
          </a:prstGeom>
          <a:ln w="28575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弧形 24">
            <a:extLst>
              <a:ext uri="{FF2B5EF4-FFF2-40B4-BE49-F238E27FC236}">
                <a16:creationId xmlns:a16="http://schemas.microsoft.com/office/drawing/2014/main" id="{3F311FBD-1D89-4E78-96F6-4526DE1AA9A0}"/>
              </a:ext>
            </a:extLst>
          </p:cNvPr>
          <p:cNvSpPr/>
          <p:nvPr/>
        </p:nvSpPr>
        <p:spPr>
          <a:xfrm flipH="1" flipV="1">
            <a:off x="8116406" y="3866958"/>
            <a:ext cx="2604271" cy="1041585"/>
          </a:xfrm>
          <a:prstGeom prst="arc">
            <a:avLst>
              <a:gd name="adj1" fmla="val 16200000"/>
              <a:gd name="adj2" fmla="val 21569436"/>
            </a:avLst>
          </a:prstGeom>
          <a:ln w="28575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弧形 25">
            <a:extLst>
              <a:ext uri="{FF2B5EF4-FFF2-40B4-BE49-F238E27FC236}">
                <a16:creationId xmlns:a16="http://schemas.microsoft.com/office/drawing/2014/main" id="{558159BD-CB3D-488E-BE49-304A68E1CA94}"/>
              </a:ext>
            </a:extLst>
          </p:cNvPr>
          <p:cNvSpPr/>
          <p:nvPr/>
        </p:nvSpPr>
        <p:spPr>
          <a:xfrm flipH="1" flipV="1">
            <a:off x="7644885" y="3136580"/>
            <a:ext cx="496513" cy="1041585"/>
          </a:xfrm>
          <a:prstGeom prst="arc">
            <a:avLst/>
          </a:prstGeom>
          <a:ln w="28575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406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7.9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面向对象之类的设计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4013" indent="-354013" algn="just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类的设计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895883" y="1401695"/>
            <a:ext cx="10815493" cy="48494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private static final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int DEFAULT_LENGTH = 10;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默认长度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private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int[]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长度一旦确定不能再次发生改变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private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int size = 0;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记录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数组中有效的元素个数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new int[ DEFAULT_LENGTH ];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arrayBoxLength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new int[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arrayBoxLength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];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200"/>
              </a:lnSpc>
            </a:pP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298414" y="1645920"/>
            <a:ext cx="648000" cy="490118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2AC56A1-1D0C-4A7C-BB08-02F7866CACF3}"/>
              </a:ext>
            </a:extLst>
          </p:cNvPr>
          <p:cNvSpPr/>
          <p:nvPr/>
        </p:nvSpPr>
        <p:spPr>
          <a:xfrm>
            <a:off x="1206718" y="3084576"/>
            <a:ext cx="648000" cy="68275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96CD14-AAE8-4574-A9ED-E41AF7683011}"/>
              </a:ext>
            </a:extLst>
          </p:cNvPr>
          <p:cNvSpPr/>
          <p:nvPr/>
        </p:nvSpPr>
        <p:spPr>
          <a:xfrm>
            <a:off x="214260" y="6455326"/>
            <a:ext cx="1064917" cy="177113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9280C70E-FE11-42EF-ACEE-D8DD10744E30}"/>
              </a:ext>
            </a:extLst>
          </p:cNvPr>
          <p:cNvSpPr/>
          <p:nvPr/>
        </p:nvSpPr>
        <p:spPr>
          <a:xfrm>
            <a:off x="1206718" y="4157472"/>
            <a:ext cx="648000" cy="68275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50E8F710-F963-4924-9B95-732FD11C1989}"/>
              </a:ext>
            </a:extLst>
          </p:cNvPr>
          <p:cNvSpPr txBox="1"/>
          <p:nvPr/>
        </p:nvSpPr>
        <p:spPr>
          <a:xfrm>
            <a:off x="2739021" y="977198"/>
            <a:ext cx="8127499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设计类似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容器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类，能添加、删除、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访问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以及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遍历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A061935-5657-433E-AB64-B4EDC32F3C8B}"/>
              </a:ext>
            </a:extLst>
          </p:cNvPr>
          <p:cNvSpPr/>
          <p:nvPr/>
        </p:nvSpPr>
        <p:spPr>
          <a:xfrm>
            <a:off x="1854718" y="5103666"/>
            <a:ext cx="8382290" cy="155427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just">
              <a:spcAft>
                <a:spcPts val="600"/>
              </a:spcAft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数组 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//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默认长度为常量 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DEFAULT_LENGTH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endParaRPr lang="en-US" altLang="zh-CN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有效元素个数 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用来记录数组中有效元素的个数</a:t>
            </a:r>
            <a:endParaRPr lang="en-US" altLang="zh-TW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构造函数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无参数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用来同时设定 </a:t>
            </a:r>
            <a:r>
              <a:rPr lang="en-US" altLang="zh-TW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为默认长度的数组</a:t>
            </a:r>
            <a:endParaRPr lang="en-US" altLang="zh-TW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构造函数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有参数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用来同时设定 </a:t>
            </a:r>
            <a:r>
              <a:rPr lang="en-US" altLang="zh-TW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为用户指定长度的数组</a:t>
            </a:r>
            <a:endParaRPr lang="en-US" altLang="zh-CN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231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5" grpId="0" animBg="1"/>
      <p:bldP spid="20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7.7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面向对象之方法重载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方法重载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Overload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23999" y="1401695"/>
            <a:ext cx="10766545" cy="48494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TestOverload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void test(){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执行了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方法没有携带参数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void test(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boolean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b ){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执行了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方法带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boolean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+ b );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void test(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char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c ){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执行了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方法带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char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+ c );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void test(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执行了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方法带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+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void test(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 ){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执行了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方法带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+ s );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35755" y="1605829"/>
            <a:ext cx="648000" cy="491966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269197D3-FBA6-48B8-809C-1C1EE4E3BFEB}"/>
              </a:ext>
            </a:extLst>
          </p:cNvPr>
          <p:cNvSpPr/>
          <p:nvPr/>
        </p:nvSpPr>
        <p:spPr>
          <a:xfrm>
            <a:off x="1492827" y="1922318"/>
            <a:ext cx="648000" cy="61306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4DDB9EC9-B4D4-4B65-9C51-2582FAB5ED22}"/>
              </a:ext>
            </a:extLst>
          </p:cNvPr>
          <p:cNvSpPr/>
          <p:nvPr/>
        </p:nvSpPr>
        <p:spPr>
          <a:xfrm>
            <a:off x="1492827" y="2828545"/>
            <a:ext cx="648000" cy="61306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086EAA-1B91-4A87-891E-59DE86859A68}"/>
              </a:ext>
            </a:extLst>
          </p:cNvPr>
          <p:cNvSpPr/>
          <p:nvPr/>
        </p:nvSpPr>
        <p:spPr>
          <a:xfrm>
            <a:off x="379142" y="6425184"/>
            <a:ext cx="937594" cy="159457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48B78CC9-72A6-4100-85A6-283C63609F29}"/>
              </a:ext>
            </a:extLst>
          </p:cNvPr>
          <p:cNvSpPr/>
          <p:nvPr/>
        </p:nvSpPr>
        <p:spPr>
          <a:xfrm>
            <a:off x="1492827" y="3734772"/>
            <a:ext cx="648000" cy="61306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E7EDE6ED-FEA2-4DBE-9B6D-ADAE1D411DED}"/>
              </a:ext>
            </a:extLst>
          </p:cNvPr>
          <p:cNvSpPr/>
          <p:nvPr/>
        </p:nvSpPr>
        <p:spPr>
          <a:xfrm>
            <a:off x="1492827" y="4686449"/>
            <a:ext cx="648000" cy="61306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CD51E5C5-0735-4D47-8999-14C673E02117}"/>
              </a:ext>
            </a:extLst>
          </p:cNvPr>
          <p:cNvSpPr/>
          <p:nvPr/>
        </p:nvSpPr>
        <p:spPr>
          <a:xfrm>
            <a:off x="1492827" y="5564783"/>
            <a:ext cx="648000" cy="61306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A400224-DF47-4B39-9E8E-75E5DAD138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933" y="170496"/>
            <a:ext cx="11198134" cy="6547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393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5" grpId="0" animBg="1"/>
      <p:bldP spid="18" grpId="0" animBg="1"/>
      <p:bldP spid="19" grpId="0" animBg="1"/>
      <p:bldP spid="2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7.9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面向对象之类的设计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4013" indent="-354013" algn="just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类的设计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895883" y="1401695"/>
            <a:ext cx="10815493" cy="48494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boolean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add(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element ){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确保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属性数组的内部容量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ensureLength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 + 1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如果上面的这一行代码可以执行完毕，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肯定有空间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把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element 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存入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里，有效元素个数加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size++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= element;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告知用户存储成功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true;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表示成功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298414" y="1463040"/>
            <a:ext cx="648000" cy="508406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2AC56A1-1D0C-4A7C-BB08-02F7866CACF3}"/>
              </a:ext>
            </a:extLst>
          </p:cNvPr>
          <p:cNvSpPr/>
          <p:nvPr/>
        </p:nvSpPr>
        <p:spPr>
          <a:xfrm>
            <a:off x="1206718" y="1658112"/>
            <a:ext cx="648000" cy="282854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96CD14-AAE8-4574-A9ED-E41AF7683011}"/>
              </a:ext>
            </a:extLst>
          </p:cNvPr>
          <p:cNvSpPr/>
          <p:nvPr/>
        </p:nvSpPr>
        <p:spPr>
          <a:xfrm>
            <a:off x="214260" y="6455326"/>
            <a:ext cx="1064917" cy="177113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50E8F710-F963-4924-9B95-732FD11C1989}"/>
              </a:ext>
            </a:extLst>
          </p:cNvPr>
          <p:cNvSpPr txBox="1"/>
          <p:nvPr/>
        </p:nvSpPr>
        <p:spPr>
          <a:xfrm>
            <a:off x="2739021" y="977198"/>
            <a:ext cx="8127499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设计类似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容器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类，能添加、删除、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访问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以及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遍历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A061935-5657-433E-AB64-B4EDC32F3C8B}"/>
              </a:ext>
            </a:extLst>
          </p:cNvPr>
          <p:cNvSpPr/>
          <p:nvPr/>
        </p:nvSpPr>
        <p:spPr>
          <a:xfrm>
            <a:off x="5622830" y="3696646"/>
            <a:ext cx="6348849" cy="255454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just">
              <a:spcAft>
                <a:spcPts val="600"/>
              </a:spcAft>
            </a:pP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 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add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方法，用来添加元素</a:t>
            </a:r>
          </a:p>
          <a:p>
            <a:pPr marL="268288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需要参数  添加的元素值</a:t>
            </a:r>
            <a:endParaRPr lang="en-US" altLang="zh-TW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需要返回值  确认添加元素是否成功</a:t>
            </a:r>
          </a:p>
          <a:p>
            <a:pPr marL="268288" lvl="0" algn="just">
              <a:spcAft>
                <a:spcPts val="600"/>
              </a:spcAft>
            </a:pP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boolean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add( 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element ){}</a:t>
            </a:r>
          </a:p>
          <a:p>
            <a:pPr marL="268288" lvl="0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判断 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数组长度可以装得下添加的元素</a:t>
            </a:r>
            <a:b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即有效长度 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要小于 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数组长度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b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设计一个 </a:t>
            </a:r>
            <a:r>
              <a:rPr lang="en-US" altLang="zh-CN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ensureLength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方法来做这件事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同学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6696F6-8E6A-4706-807B-9E76A1C67E71}"/>
              </a:ext>
            </a:extLst>
          </p:cNvPr>
          <p:cNvSpPr/>
          <p:nvPr/>
        </p:nvSpPr>
        <p:spPr>
          <a:xfrm>
            <a:off x="214260" y="1377308"/>
            <a:ext cx="883020" cy="177113"/>
          </a:xfrm>
          <a:prstGeom prst="rect">
            <a:avLst/>
          </a:prstGeom>
          <a:solidFill>
            <a:srgbClr val="00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18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7.9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面向对象之类的设计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4013" indent="-354013" algn="just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类的设计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895883" y="1401695"/>
            <a:ext cx="10815493" cy="48494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private void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ensureLength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minLength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if(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minLength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arrayBox.length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&gt; 0){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证明需要的最小容量比原来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的容量还要大，存不下啦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扩充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容量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growth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minLength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298414" y="1463040"/>
            <a:ext cx="648000" cy="508406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2AC56A1-1D0C-4A7C-BB08-02F7866CACF3}"/>
              </a:ext>
            </a:extLst>
          </p:cNvPr>
          <p:cNvSpPr/>
          <p:nvPr/>
        </p:nvSpPr>
        <p:spPr>
          <a:xfrm>
            <a:off x="1206718" y="1658112"/>
            <a:ext cx="648000" cy="210921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96CD14-AAE8-4574-A9ED-E41AF7683011}"/>
              </a:ext>
            </a:extLst>
          </p:cNvPr>
          <p:cNvSpPr/>
          <p:nvPr/>
        </p:nvSpPr>
        <p:spPr>
          <a:xfrm>
            <a:off x="214260" y="6455326"/>
            <a:ext cx="1064917" cy="177113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50E8F710-F963-4924-9B95-732FD11C1989}"/>
              </a:ext>
            </a:extLst>
          </p:cNvPr>
          <p:cNvSpPr txBox="1"/>
          <p:nvPr/>
        </p:nvSpPr>
        <p:spPr>
          <a:xfrm>
            <a:off x="2739021" y="977198"/>
            <a:ext cx="8127499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设计类似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容器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类，能添加、删除、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访问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以及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遍历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A061935-5657-433E-AB64-B4EDC32F3C8B}"/>
              </a:ext>
            </a:extLst>
          </p:cNvPr>
          <p:cNvSpPr/>
          <p:nvPr/>
        </p:nvSpPr>
        <p:spPr>
          <a:xfrm>
            <a:off x="5496213" y="3336312"/>
            <a:ext cx="6270755" cy="293926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268288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 </a:t>
            </a:r>
            <a:r>
              <a:rPr lang="en-US" altLang="zh-TW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ensureLength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方法，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判断 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数组长度可以装得下添加的元素</a:t>
            </a:r>
            <a:endParaRPr lang="zh-TW" altLang="en-US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需要参数  添加元素后的最小有效元素长度</a:t>
            </a:r>
            <a:endParaRPr lang="en-US" altLang="zh-TW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无返回值</a:t>
            </a:r>
          </a:p>
          <a:p>
            <a:pPr marL="268288" lvl="0" algn="just">
              <a:spcAft>
                <a:spcPts val="600"/>
              </a:spcAft>
            </a:pP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private void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ensureLength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minLength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){}</a:t>
            </a:r>
          </a:p>
          <a:p>
            <a:pPr marL="268288" lvl="0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判断 </a:t>
            </a:r>
            <a:r>
              <a:rPr lang="en-US" altLang="zh-TW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数组长度大于 </a:t>
            </a:r>
            <a:r>
              <a:rPr lang="en-US" altLang="zh-TW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minLength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，否则，</a:t>
            </a:r>
            <a:b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扩充数组容量</a:t>
            </a:r>
            <a:endParaRPr lang="en-US" altLang="zh-TW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设计一个 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growth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方法来做这件事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同学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6696F6-8E6A-4706-807B-9E76A1C67E71}"/>
              </a:ext>
            </a:extLst>
          </p:cNvPr>
          <p:cNvSpPr/>
          <p:nvPr/>
        </p:nvSpPr>
        <p:spPr>
          <a:xfrm>
            <a:off x="214260" y="1377308"/>
            <a:ext cx="883020" cy="177113"/>
          </a:xfrm>
          <a:prstGeom prst="rect">
            <a:avLst/>
          </a:prstGeom>
          <a:solidFill>
            <a:srgbClr val="00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B9B5667E-A086-4F71-B575-5766758B61C9}"/>
              </a:ext>
            </a:extLst>
          </p:cNvPr>
          <p:cNvSpPr/>
          <p:nvPr/>
        </p:nvSpPr>
        <p:spPr>
          <a:xfrm>
            <a:off x="2091021" y="1958567"/>
            <a:ext cx="648000" cy="146738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15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  <p:bldP spid="4" grpId="0" animBg="1"/>
      <p:bldP spid="1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7.9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面向对象之类的设计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4013" indent="-354013" algn="just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类的设计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298414" y="1463040"/>
            <a:ext cx="648000" cy="508406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96CD14-AAE8-4574-A9ED-E41AF7683011}"/>
              </a:ext>
            </a:extLst>
          </p:cNvPr>
          <p:cNvSpPr/>
          <p:nvPr/>
        </p:nvSpPr>
        <p:spPr>
          <a:xfrm>
            <a:off x="214260" y="6455326"/>
            <a:ext cx="1064917" cy="177113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50E8F710-F963-4924-9B95-732FD11C1989}"/>
              </a:ext>
            </a:extLst>
          </p:cNvPr>
          <p:cNvSpPr txBox="1"/>
          <p:nvPr/>
        </p:nvSpPr>
        <p:spPr>
          <a:xfrm>
            <a:off x="2739021" y="977198"/>
            <a:ext cx="8127499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设计类似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容器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类，能添加、删除、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访问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以及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遍历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A061935-5657-433E-AB64-B4EDC32F3C8B}"/>
              </a:ext>
            </a:extLst>
          </p:cNvPr>
          <p:cNvSpPr/>
          <p:nvPr/>
        </p:nvSpPr>
        <p:spPr>
          <a:xfrm>
            <a:off x="6334897" y="95368"/>
            <a:ext cx="5782957" cy="232371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268288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 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growth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方法，负责扩充数组容量</a:t>
            </a:r>
            <a:endParaRPr lang="en-US" altLang="zh-TW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需要参数  </a:t>
            </a:r>
            <a:r>
              <a:rPr lang="en-US" altLang="zh-TW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minLength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，无返回值</a:t>
            </a:r>
          </a:p>
          <a:p>
            <a:pPr marL="268288" lvl="0" algn="just">
              <a:spcAft>
                <a:spcPts val="600"/>
              </a:spcAft>
            </a:pP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private void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growth( 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minLength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){}</a:t>
            </a:r>
          </a:p>
          <a:p>
            <a:pPr marL="268288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扩容算法 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计算出新的数组长度 </a:t>
            </a:r>
            <a:r>
              <a:rPr lang="en-US" altLang="zh-TW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newLength</a:t>
            </a:r>
            <a:endParaRPr lang="en-US" altLang="zh-TW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将原来有效元素从旧数组中搬到新数组去，</a:t>
            </a:r>
          </a:p>
          <a:p>
            <a:pPr marL="268288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设计一个 </a:t>
            </a:r>
            <a:r>
              <a:rPr lang="en-US" altLang="zh-TW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copyOut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方法来做这件事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</a:t>
            </a:r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同学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6696F6-8E6A-4706-807B-9E76A1C67E71}"/>
              </a:ext>
            </a:extLst>
          </p:cNvPr>
          <p:cNvSpPr/>
          <p:nvPr/>
        </p:nvSpPr>
        <p:spPr>
          <a:xfrm>
            <a:off x="214260" y="1377308"/>
            <a:ext cx="883020" cy="177113"/>
          </a:xfrm>
          <a:prstGeom prst="rect">
            <a:avLst/>
          </a:prstGeom>
          <a:solidFill>
            <a:srgbClr val="00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895883" y="1401695"/>
            <a:ext cx="10815493" cy="48494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private void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growth(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minLength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获取旧数组的长度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oldLength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arrayBox.length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扩容算法以旧数组的 </a:t>
            </a:r>
            <a:r>
              <a:rPr lang="en-US" altLang="zh-TW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1.5</a:t>
            </a:r>
            <a:r>
              <a:rPr lang="zh-TW" altLang="en-US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倍扩容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newLength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oldLength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+ (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oldLength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&gt;&gt; 1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若按照算法扩容后，所需要的空间还不够，那就直接利用 </a:t>
            </a:r>
            <a:r>
              <a:rPr lang="en-US" altLang="zh-TW" sz="2000" b="1" u="heavy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minLength</a:t>
            </a:r>
            <a:endParaRPr lang="en-US" altLang="zh-TW" sz="2000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if(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newLength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minLength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 0 ){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newLength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minLength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最终获取到一个合理的长度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newLength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按照这个新的长度，创建一个新的数组，旧数组的元素全部搬入到新数组中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copyOut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newLength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 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新数组的位址引用还是指向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2AC56A1-1D0C-4A7C-BB08-02F7866CACF3}"/>
              </a:ext>
            </a:extLst>
          </p:cNvPr>
          <p:cNvSpPr/>
          <p:nvPr/>
        </p:nvSpPr>
        <p:spPr>
          <a:xfrm>
            <a:off x="1206718" y="1658112"/>
            <a:ext cx="648000" cy="463296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B9B5667E-A086-4F71-B575-5766758B61C9}"/>
              </a:ext>
            </a:extLst>
          </p:cNvPr>
          <p:cNvSpPr/>
          <p:nvPr/>
        </p:nvSpPr>
        <p:spPr>
          <a:xfrm>
            <a:off x="2091021" y="3755136"/>
            <a:ext cx="648000" cy="73152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231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4" grpId="0" animBg="1"/>
      <p:bldP spid="17" grpId="0" animBg="1"/>
      <p:bldP spid="1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895883" y="1401695"/>
            <a:ext cx="10815493" cy="48494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private int[]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copyOut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oldArray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newLength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创建一个新的数组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newArray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new int[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newLength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];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将旧数组元素全部移入新数组内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 int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0;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oldArray.length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newArray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 =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oldArray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];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将新数组返回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newArray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7.9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面向对象之类的设计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4013" indent="-354013" algn="just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类的设计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298414" y="1463040"/>
            <a:ext cx="648000" cy="508406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96CD14-AAE8-4574-A9ED-E41AF7683011}"/>
              </a:ext>
            </a:extLst>
          </p:cNvPr>
          <p:cNvSpPr/>
          <p:nvPr/>
        </p:nvSpPr>
        <p:spPr>
          <a:xfrm>
            <a:off x="214260" y="6455326"/>
            <a:ext cx="1064917" cy="177113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50E8F710-F963-4924-9B95-732FD11C1989}"/>
              </a:ext>
            </a:extLst>
          </p:cNvPr>
          <p:cNvSpPr txBox="1"/>
          <p:nvPr/>
        </p:nvSpPr>
        <p:spPr>
          <a:xfrm>
            <a:off x="2739021" y="977198"/>
            <a:ext cx="8127499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设计类似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容器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类，能添加、删除、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访问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以及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遍历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A061935-5657-433E-AB64-B4EDC32F3C8B}"/>
              </a:ext>
            </a:extLst>
          </p:cNvPr>
          <p:cNvSpPr/>
          <p:nvPr/>
        </p:nvSpPr>
        <p:spPr>
          <a:xfrm>
            <a:off x="5169408" y="4033384"/>
            <a:ext cx="6911871" cy="270843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268288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 </a:t>
            </a:r>
            <a:r>
              <a:rPr lang="en-US" altLang="zh-TW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copyOut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endParaRPr lang="en-US" altLang="zh-TW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需要参数 旧数组、新数组长度</a:t>
            </a:r>
            <a:endParaRPr lang="en-US" altLang="zh-TW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需要返回值  新数组</a:t>
            </a:r>
          </a:p>
          <a:p>
            <a:pPr marL="268288" lvl="0" algn="just">
              <a:spcAft>
                <a:spcPts val="600"/>
              </a:spcAft>
            </a:pP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private int[] </a:t>
            </a:r>
            <a:r>
              <a:rPr lang="en-US" altLang="zh-TW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copyOut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</a:t>
            </a:r>
            <a:r>
              <a:rPr lang="en-US" altLang="zh-TW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oldArray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newLength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){}</a:t>
            </a:r>
          </a:p>
          <a:p>
            <a:pPr marL="268288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创建一个新数组</a:t>
            </a:r>
          </a:p>
          <a:p>
            <a:pPr marL="268288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将旧数组元素全部移入新数组内</a:t>
            </a:r>
          </a:p>
          <a:p>
            <a:pPr marL="268288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将新数组返回给 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growth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6696F6-8E6A-4706-807B-9E76A1C67E71}"/>
              </a:ext>
            </a:extLst>
          </p:cNvPr>
          <p:cNvSpPr/>
          <p:nvPr/>
        </p:nvSpPr>
        <p:spPr>
          <a:xfrm>
            <a:off x="214260" y="1377308"/>
            <a:ext cx="883020" cy="177113"/>
          </a:xfrm>
          <a:prstGeom prst="rect">
            <a:avLst/>
          </a:prstGeom>
          <a:solidFill>
            <a:srgbClr val="00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2AC56A1-1D0C-4A7C-BB08-02F7866CACF3}"/>
              </a:ext>
            </a:extLst>
          </p:cNvPr>
          <p:cNvSpPr/>
          <p:nvPr/>
        </p:nvSpPr>
        <p:spPr>
          <a:xfrm>
            <a:off x="1206718" y="1658112"/>
            <a:ext cx="648000" cy="316992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B9B5667E-A086-4F71-B575-5766758B61C9}"/>
              </a:ext>
            </a:extLst>
          </p:cNvPr>
          <p:cNvSpPr/>
          <p:nvPr/>
        </p:nvSpPr>
        <p:spPr>
          <a:xfrm>
            <a:off x="2091021" y="3035808"/>
            <a:ext cx="648000" cy="74371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60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4" grpId="0" animBg="1"/>
      <p:bldP spid="17" grpId="0" animBg="1"/>
      <p:bldP spid="1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7.9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面向对象之类的设计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5314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4013" indent="-354013" algn="just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类的设计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indent="-354013" algn="just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设计思路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续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534988" algn="just">
              <a:spcAft>
                <a:spcPts val="600"/>
              </a:spcAft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方法，用来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访问元素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algn="just">
              <a:spcAft>
                <a:spcPts val="6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访问元素的位置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相当于索引值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algn="just">
              <a:spcAft>
                <a:spcPts val="6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返回值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访问位置内的元素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algn="just">
              <a:spcAft>
                <a:spcPts val="6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int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get(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index ){}</a:t>
            </a:r>
          </a:p>
          <a:p>
            <a:pPr marL="536575">
              <a:spcAft>
                <a:spcPts val="18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   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检测 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范围是否合法</a:t>
            </a:r>
            <a:b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   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 </a:t>
            </a:r>
            <a:r>
              <a:rPr lang="en-US" altLang="zh-CN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rangeCheck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方法来做这件事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>
              <a:spcAft>
                <a:spcPts val="6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CN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rangeCheck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需要参数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无返回值</a:t>
            </a:r>
          </a:p>
          <a:p>
            <a:pPr marL="536575">
              <a:spcAft>
                <a:spcPts val="600"/>
              </a:spcAft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private void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rangeCheck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index ){}</a:t>
            </a:r>
          </a:p>
          <a:p>
            <a:pPr marL="536575">
              <a:spcAft>
                <a:spcPts val="6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   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检测 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范围是否合法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7AA5291B-60D7-489E-B5D7-0F31B67C2F9A}"/>
              </a:ext>
            </a:extLst>
          </p:cNvPr>
          <p:cNvSpPr txBox="1"/>
          <p:nvPr/>
        </p:nvSpPr>
        <p:spPr>
          <a:xfrm>
            <a:off x="2739021" y="977198"/>
            <a:ext cx="8124559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设计类似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容器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类，能添加、删除、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访问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以及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遍历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334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895883" y="1401695"/>
            <a:ext cx="10815493" cy="48494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int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get(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index ){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检测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 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范围是否合法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rangeCheck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index ); //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rangeCheck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方法来检测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 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范围是否合法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如果上面一行代码可以走过去，证明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是合法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 index ];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7.9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面向对象之类的设计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4013" indent="-354013" algn="just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类的设计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298414" y="1463040"/>
            <a:ext cx="648000" cy="508406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96CD14-AAE8-4574-A9ED-E41AF7683011}"/>
              </a:ext>
            </a:extLst>
          </p:cNvPr>
          <p:cNvSpPr/>
          <p:nvPr/>
        </p:nvSpPr>
        <p:spPr>
          <a:xfrm>
            <a:off x="214260" y="6455326"/>
            <a:ext cx="1064917" cy="177113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50E8F710-F963-4924-9B95-732FD11C1989}"/>
              </a:ext>
            </a:extLst>
          </p:cNvPr>
          <p:cNvSpPr txBox="1"/>
          <p:nvPr/>
        </p:nvSpPr>
        <p:spPr>
          <a:xfrm>
            <a:off x="2739021" y="977198"/>
            <a:ext cx="8127499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设计类似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容器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类，能添加、删除、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访问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以及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遍历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A061935-5657-433E-AB64-B4EDC32F3C8B}"/>
              </a:ext>
            </a:extLst>
          </p:cNvPr>
          <p:cNvSpPr/>
          <p:nvPr/>
        </p:nvSpPr>
        <p:spPr>
          <a:xfrm>
            <a:off x="5169408" y="4033384"/>
            <a:ext cx="6911871" cy="224676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just">
              <a:spcAft>
                <a:spcPts val="600"/>
              </a:spcAft>
            </a:pP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设计一个 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方法，用来访问元素</a:t>
            </a:r>
          </a:p>
          <a:p>
            <a:pPr marL="271463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需要参数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访问元素的位置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相当于索引值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271463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需要返回值 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访问位置内的元素</a:t>
            </a:r>
          </a:p>
          <a:p>
            <a:pPr marL="271463" lvl="0" algn="just">
              <a:spcAft>
                <a:spcPts val="600"/>
              </a:spcAft>
            </a:pP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int 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get( 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index ){}</a:t>
            </a:r>
          </a:p>
          <a:p>
            <a:pPr marL="271463" lvl="0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检测 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范围是否合法</a:t>
            </a:r>
            <a:b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设计一个 </a:t>
            </a:r>
            <a:r>
              <a:rPr lang="en-US" altLang="zh-TW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rangeCheck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方法来做这件事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同学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6696F6-8E6A-4706-807B-9E76A1C67E71}"/>
              </a:ext>
            </a:extLst>
          </p:cNvPr>
          <p:cNvSpPr/>
          <p:nvPr/>
        </p:nvSpPr>
        <p:spPr>
          <a:xfrm>
            <a:off x="214260" y="1377308"/>
            <a:ext cx="883020" cy="177113"/>
          </a:xfrm>
          <a:prstGeom prst="rect">
            <a:avLst/>
          </a:prstGeom>
          <a:solidFill>
            <a:srgbClr val="00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2AC56A1-1D0C-4A7C-BB08-02F7866CACF3}"/>
              </a:ext>
            </a:extLst>
          </p:cNvPr>
          <p:cNvSpPr/>
          <p:nvPr/>
        </p:nvSpPr>
        <p:spPr>
          <a:xfrm>
            <a:off x="1206718" y="1658112"/>
            <a:ext cx="648000" cy="173971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618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4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895883" y="1401695"/>
            <a:ext cx="10815493" cy="48494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private void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rangeCheck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index ){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if(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 &lt; 0 || index &gt;= size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判断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不合法的条件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参考数组的操作，</a:t>
            </a:r>
            <a:r>
              <a:rPr lang="zh-TW" altLang="en-US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自己定义一个异常</a:t>
            </a:r>
            <a:r>
              <a:rPr lang="en-US" altLang="zh-TW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自己创建的类</a:t>
            </a:r>
            <a:r>
              <a:rPr lang="en-US" altLang="zh-TW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来说明这个问题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throw new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BoxIndexOutOfBoundsException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"Index: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				 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size: " + size );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800"/>
              </a:lnSpc>
            </a:pP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7.9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面向对象之类的设计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4013" indent="-354013" algn="just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类的设计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298414" y="1463040"/>
            <a:ext cx="648000" cy="508406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96CD14-AAE8-4574-A9ED-E41AF7683011}"/>
              </a:ext>
            </a:extLst>
          </p:cNvPr>
          <p:cNvSpPr/>
          <p:nvPr/>
        </p:nvSpPr>
        <p:spPr>
          <a:xfrm>
            <a:off x="214260" y="6455326"/>
            <a:ext cx="1064917" cy="177113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50E8F710-F963-4924-9B95-732FD11C1989}"/>
              </a:ext>
            </a:extLst>
          </p:cNvPr>
          <p:cNvSpPr txBox="1"/>
          <p:nvPr/>
        </p:nvSpPr>
        <p:spPr>
          <a:xfrm>
            <a:off x="2739021" y="977198"/>
            <a:ext cx="8127499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设计类似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容器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类，能添加、删除、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访问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以及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遍历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6696F6-8E6A-4706-807B-9E76A1C67E71}"/>
              </a:ext>
            </a:extLst>
          </p:cNvPr>
          <p:cNvSpPr/>
          <p:nvPr/>
        </p:nvSpPr>
        <p:spPr>
          <a:xfrm>
            <a:off x="214260" y="1377308"/>
            <a:ext cx="883020" cy="177113"/>
          </a:xfrm>
          <a:prstGeom prst="rect">
            <a:avLst/>
          </a:prstGeom>
          <a:solidFill>
            <a:srgbClr val="00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2AC56A1-1D0C-4A7C-BB08-02F7866CACF3}"/>
              </a:ext>
            </a:extLst>
          </p:cNvPr>
          <p:cNvSpPr/>
          <p:nvPr/>
        </p:nvSpPr>
        <p:spPr>
          <a:xfrm>
            <a:off x="1206718" y="1658111"/>
            <a:ext cx="648000" cy="2124179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94C7222F-AF13-4BD5-8908-D6FAD0227E2C}"/>
              </a:ext>
            </a:extLst>
          </p:cNvPr>
          <p:cNvSpPr/>
          <p:nvPr/>
        </p:nvSpPr>
        <p:spPr>
          <a:xfrm>
            <a:off x="2091021" y="1958567"/>
            <a:ext cx="648000" cy="144965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A061935-5657-433E-AB64-B4EDC32F3C8B}"/>
              </a:ext>
            </a:extLst>
          </p:cNvPr>
          <p:cNvSpPr/>
          <p:nvPr/>
        </p:nvSpPr>
        <p:spPr>
          <a:xfrm>
            <a:off x="5816021" y="4005072"/>
            <a:ext cx="5797587" cy="147732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269875" lvl="0" algn="just">
              <a:spcAft>
                <a:spcPts val="600"/>
              </a:spcAft>
            </a:pPr>
            <a:r>
              <a:rPr lang="en-US" altLang="zh-TW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rangeCheck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 </a:t>
            </a:r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需要参数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无返回值</a:t>
            </a:r>
          </a:p>
          <a:p>
            <a:pPr marL="269875" lvl="0" algn="just">
              <a:spcAft>
                <a:spcPts val="600"/>
              </a:spcAft>
            </a:pP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private void </a:t>
            </a:r>
            <a:r>
              <a:rPr lang="en-US" altLang="zh-TW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rangeCheck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index ){}</a:t>
            </a:r>
          </a:p>
          <a:p>
            <a:pPr marL="269875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检测 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范围是否合法，如果不合法抛出</a:t>
            </a:r>
            <a:b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自己定义的异常</a:t>
            </a:r>
          </a:p>
        </p:txBody>
      </p:sp>
    </p:spTree>
    <p:extLst>
      <p:ext uri="{BB962C8B-B14F-4D97-AF65-F5344CB8AC3E}">
        <p14:creationId xmlns:p14="http://schemas.microsoft.com/office/powerpoint/2010/main" val="124489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17" grpId="0" animBg="1"/>
      <p:bldP spid="18" grpId="0" animBg="1"/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895883" y="1401695"/>
            <a:ext cx="10815493" cy="48494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BoxIndexOutOfBoundsException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                          {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描述这个类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是一个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(is a)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我们自己定义的异常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</a:t>
            </a:r>
            <a:r>
              <a:rPr lang="zh-TW" altLang="en-US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自定义的异常可以透过</a:t>
            </a:r>
            <a:r>
              <a:rPr lang="zh-TW" altLang="en-US" sz="2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继承 </a:t>
            </a:r>
            <a:r>
              <a:rPr lang="en-US" altLang="zh-TW" sz="2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extends</a:t>
            </a:r>
            <a:r>
              <a:rPr lang="zh-TW" altLang="en-US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或</a:t>
            </a:r>
            <a:r>
              <a:rPr lang="zh-TW" altLang="en-US" sz="2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泛化</a:t>
            </a:r>
            <a:r>
              <a:rPr lang="en-US" altLang="zh-TW" sz="2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实现接口</a:t>
            </a:r>
            <a:r>
              <a:rPr lang="en-US" altLang="zh-TW" sz="2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implements</a:t>
            </a:r>
            <a:r>
              <a:rPr lang="zh-TW" altLang="en-US" sz="2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两种方式达成</a:t>
            </a:r>
            <a:endParaRPr lang="en-US" altLang="zh-TW" sz="2000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800"/>
              </a:lnSpc>
            </a:pP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BoxIndexOutOfBoundsException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(){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BoxIndexOutOfBoundsException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msg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super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msg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//msg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提供给父类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8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7.9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面向对象之类的设计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4013" indent="-354013" algn="just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类的设计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298414" y="1652155"/>
            <a:ext cx="648000" cy="316922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50E8F710-F963-4924-9B95-732FD11C1989}"/>
              </a:ext>
            </a:extLst>
          </p:cNvPr>
          <p:cNvSpPr txBox="1"/>
          <p:nvPr/>
        </p:nvSpPr>
        <p:spPr>
          <a:xfrm>
            <a:off x="2739021" y="977198"/>
            <a:ext cx="8127499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设计类似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容器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类，能添加、删除、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访问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以及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遍历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2AC56A1-1D0C-4A7C-BB08-02F7866CACF3}"/>
              </a:ext>
            </a:extLst>
          </p:cNvPr>
          <p:cNvSpPr/>
          <p:nvPr/>
        </p:nvSpPr>
        <p:spPr>
          <a:xfrm>
            <a:off x="1206718" y="3075708"/>
            <a:ext cx="648000" cy="35329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94C7222F-AF13-4BD5-8908-D6FAD0227E2C}"/>
              </a:ext>
            </a:extLst>
          </p:cNvPr>
          <p:cNvSpPr/>
          <p:nvPr/>
        </p:nvSpPr>
        <p:spPr>
          <a:xfrm>
            <a:off x="1206718" y="3803073"/>
            <a:ext cx="648000" cy="675409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E388199-1A5A-41C5-8B0E-5632A8DB62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0959" y="2370104"/>
            <a:ext cx="7934358" cy="6501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E2300D3-C271-4810-8236-EC7C31B4B0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901" y="4658543"/>
            <a:ext cx="10935456" cy="1924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bg1">
                <a:alpha val="70000"/>
              </a:schemeClr>
            </a:outerShdw>
          </a:effec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1FDA33CD-806E-4668-AF1E-C58471890420}"/>
              </a:ext>
            </a:extLst>
          </p:cNvPr>
          <p:cNvSpPr/>
          <p:nvPr/>
        </p:nvSpPr>
        <p:spPr>
          <a:xfrm>
            <a:off x="6444000" y="1422000"/>
            <a:ext cx="3489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extends</a:t>
            </a:r>
            <a:r>
              <a:rPr lang="en-US" altLang="zh-TW" sz="20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u="heavy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RuntimeException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483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17" grpId="0" animBg="1"/>
      <p:bldP spid="18" grpId="0" animBg="1"/>
      <p:bldP spid="2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7.9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面向对象之类的设计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5314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4013" indent="-354013" algn="just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类的设计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indent="-354013" algn="just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设计思路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续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534988" algn="just">
              <a:spcAft>
                <a:spcPts val="600"/>
              </a:spcAft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 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remove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方法，用来删除元素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algn="just">
              <a:spcAft>
                <a:spcPts val="600"/>
              </a:spcAft>
            </a:pP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删除元素的位置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相当于索引值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algn="just">
              <a:spcAft>
                <a:spcPts val="6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返回值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删除掉的那个元素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以防误删除，找不回删除的元素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536575" algn="just">
              <a:spcAft>
                <a:spcPts val="600"/>
              </a:spcAft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int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remove( 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index ){}</a:t>
            </a:r>
          </a:p>
          <a:p>
            <a:pPr marL="536575" algn="just">
              <a:spcAft>
                <a:spcPts val="6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检测 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范围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复用 </a:t>
            </a:r>
            <a:r>
              <a:rPr lang="en-US" altLang="zh-TW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rangeCheck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方法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536575" algn="just">
              <a:spcAft>
                <a:spcPts val="6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位置的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删除元素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值保存起来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algn="just">
              <a:spcAft>
                <a:spcPts val="6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从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开始 至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size-1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为止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将后面位置元素依次前移覆盖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algn="just">
              <a:spcAft>
                <a:spcPts val="6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被删除元素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值给用户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7AA5291B-60D7-489E-B5D7-0F31B67C2F9A}"/>
              </a:ext>
            </a:extLst>
          </p:cNvPr>
          <p:cNvSpPr txBox="1"/>
          <p:nvPr/>
        </p:nvSpPr>
        <p:spPr>
          <a:xfrm>
            <a:off x="2739021" y="977198"/>
            <a:ext cx="8124559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设计类似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容器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类，能添加、删除、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访问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以及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遍历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828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7.9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面向对象之类的设计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4013" indent="-354013" algn="just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类的设计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298414" y="1463040"/>
            <a:ext cx="648000" cy="508406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96CD14-AAE8-4574-A9ED-E41AF7683011}"/>
              </a:ext>
            </a:extLst>
          </p:cNvPr>
          <p:cNvSpPr/>
          <p:nvPr/>
        </p:nvSpPr>
        <p:spPr>
          <a:xfrm>
            <a:off x="214260" y="6455326"/>
            <a:ext cx="1064917" cy="177113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50E8F710-F963-4924-9B95-732FD11C1989}"/>
              </a:ext>
            </a:extLst>
          </p:cNvPr>
          <p:cNvSpPr txBox="1"/>
          <p:nvPr/>
        </p:nvSpPr>
        <p:spPr>
          <a:xfrm>
            <a:off x="2739021" y="977198"/>
            <a:ext cx="8127499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设计类似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容器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类，能添加、删除、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访问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以及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遍历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6696F6-8E6A-4706-807B-9E76A1C67E71}"/>
              </a:ext>
            </a:extLst>
          </p:cNvPr>
          <p:cNvSpPr/>
          <p:nvPr/>
        </p:nvSpPr>
        <p:spPr>
          <a:xfrm>
            <a:off x="214260" y="1377308"/>
            <a:ext cx="883020" cy="177113"/>
          </a:xfrm>
          <a:prstGeom prst="rect">
            <a:avLst/>
          </a:prstGeom>
          <a:solidFill>
            <a:srgbClr val="00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A061935-5657-433E-AB64-B4EDC32F3C8B}"/>
              </a:ext>
            </a:extLst>
          </p:cNvPr>
          <p:cNvSpPr/>
          <p:nvPr/>
        </p:nvSpPr>
        <p:spPr>
          <a:xfrm>
            <a:off x="5267388" y="3597548"/>
            <a:ext cx="6749247" cy="30931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just">
              <a:spcAft>
                <a:spcPts val="600"/>
              </a:spcAft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 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remove 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方法，用来删除元素</a:t>
            </a:r>
          </a:p>
          <a:p>
            <a:pPr marL="271463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需要参数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删除元素的位置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相当于索引值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271463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需要返回值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删除掉的那个元素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以防误删除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271463" lvl="0" algn="just">
              <a:spcAft>
                <a:spcPts val="600"/>
              </a:spcAft>
            </a:pP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int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remove( int index ){}</a:t>
            </a:r>
          </a:p>
          <a:p>
            <a:pPr marL="271463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检测 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范围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复用 </a:t>
            </a:r>
            <a:r>
              <a:rPr lang="en-US" altLang="zh-TW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rangeCheck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271463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 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位置的删除元素值保存起来</a:t>
            </a:r>
          </a:p>
          <a:p>
            <a:pPr marL="271463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从 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至 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size-1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为止，将后面位置元素依次前移覆盖</a:t>
            </a:r>
          </a:p>
          <a:p>
            <a:pPr marL="271463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返回被删除元素值给用户</a:t>
            </a:r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2AC56A1-1D0C-4A7C-BB08-02F7866CACF3}"/>
              </a:ext>
            </a:extLst>
          </p:cNvPr>
          <p:cNvSpPr/>
          <p:nvPr/>
        </p:nvSpPr>
        <p:spPr>
          <a:xfrm>
            <a:off x="1206718" y="1658112"/>
            <a:ext cx="648000" cy="486794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895883" y="1401695"/>
            <a:ext cx="10815493" cy="48494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int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remove(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index 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检测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 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范围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rangeCheck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index 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如果这行代码可以执行过去，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 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合法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 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位置的旧值保存起来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oldValue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 index ];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//10 20 30 40 50 60 0 0 0 0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---&gt;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有效元素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  6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box.remove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(2); 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将元素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30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删掉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//10 20 40 50 60 0 0 0 0 0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---&gt;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有效元素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  5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for(int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index;i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&lt;size-1;i++){//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==2 3 4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从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 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开始至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size-1 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为止，将后面位置元素依次前移覆盖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 =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 i+1 ];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 //10 20 40 50 60 0 0 0 0 0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--size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 = 0;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末尾元素清空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将旧值返回给用户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oldValue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9FB9FD0-8B0E-401A-81EC-AAA3C689D2FE}"/>
              </a:ext>
            </a:extLst>
          </p:cNvPr>
          <p:cNvSpPr/>
          <p:nvPr/>
        </p:nvSpPr>
        <p:spPr>
          <a:xfrm>
            <a:off x="5277131" y="202662"/>
            <a:ext cx="6749247" cy="30931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just">
              <a:spcAft>
                <a:spcPts val="600"/>
              </a:spcAft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 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remove 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方法，用来删除元素</a:t>
            </a:r>
          </a:p>
          <a:p>
            <a:pPr marL="271463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需要参数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删除元素的位置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相当于索引值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271463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需要返回值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删除掉的那个元素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以防误删除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271463" lvl="0" algn="just">
              <a:spcAft>
                <a:spcPts val="600"/>
              </a:spcAft>
            </a:pP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int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remove( int index ){}</a:t>
            </a:r>
          </a:p>
          <a:p>
            <a:pPr marL="271463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检测 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范围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复用 </a:t>
            </a:r>
            <a:r>
              <a:rPr lang="en-US" altLang="zh-TW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rangeCheck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271463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 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位置的删除元素值保存起来</a:t>
            </a:r>
          </a:p>
          <a:p>
            <a:pPr marL="271463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从 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至 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size-1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为止，将后面位置元素依次前移覆盖</a:t>
            </a:r>
          </a:p>
          <a:p>
            <a:pPr marL="271463" lvl="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返回被删除元素值给用户</a:t>
            </a:r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537D5FD1-F350-4892-88B1-8DA7722614AC}"/>
              </a:ext>
            </a:extLst>
          </p:cNvPr>
          <p:cNvSpPr/>
          <p:nvPr/>
        </p:nvSpPr>
        <p:spPr>
          <a:xfrm>
            <a:off x="2091021" y="4359057"/>
            <a:ext cx="648000" cy="92692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938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4" grpId="0" animBg="1"/>
      <p:bldP spid="4" grpId="1" animBg="1"/>
      <p:bldP spid="17" grpId="0" animBg="1"/>
      <p:bldP spid="19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7.7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面向对象之方法重载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方法重载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Overload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23999" y="1401695"/>
            <a:ext cx="10766545" cy="48494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24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//1.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创建对象</a:t>
            </a:r>
          </a:p>
          <a:p>
            <a:pPr marL="0" lvl="1">
              <a:lnSpc>
                <a:spcPts val="24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TestOverload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to = new 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TestOverload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 marL="0" lvl="1">
              <a:lnSpc>
                <a:spcPts val="24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//2.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通过对象调用方法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4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to.test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 marL="0" lvl="1">
              <a:lnSpc>
                <a:spcPts val="24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to.test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true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4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to.test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'a'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 marL="0" lvl="1">
              <a:lnSpc>
                <a:spcPts val="24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to.test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97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 marL="0" lvl="1">
              <a:lnSpc>
                <a:spcPts val="24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to.test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marL="0" lvl="1"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35755" y="1560577"/>
            <a:ext cx="648000" cy="309676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4DDB9EC9-B4D4-4B65-9C51-2582FAB5ED22}"/>
              </a:ext>
            </a:extLst>
          </p:cNvPr>
          <p:cNvSpPr/>
          <p:nvPr/>
        </p:nvSpPr>
        <p:spPr>
          <a:xfrm>
            <a:off x="1492827" y="1609345"/>
            <a:ext cx="648000" cy="275539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320D3C8-1C95-47E9-AC43-29A638DEC180}"/>
              </a:ext>
            </a:extLst>
          </p:cNvPr>
          <p:cNvSpPr/>
          <p:nvPr/>
        </p:nvSpPr>
        <p:spPr>
          <a:xfrm>
            <a:off x="379142" y="1401694"/>
            <a:ext cx="949786" cy="216000"/>
          </a:xfrm>
          <a:prstGeom prst="rect">
            <a:avLst/>
          </a:prstGeom>
          <a:solidFill>
            <a:srgbClr val="00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62580BD-EC7C-4618-B3AD-E9283E2BF0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12973" y="207194"/>
            <a:ext cx="8000360" cy="6498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041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7.9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面向对象之类的设计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5314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4013" indent="-354013" algn="just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类的设计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indent="-354013" algn="just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设计思路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续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534988" algn="just">
              <a:spcAft>
                <a:spcPts val="600"/>
              </a:spcAft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5.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 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方法，用来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获取数组中有效元素的长度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algn="just">
              <a:spcAft>
                <a:spcPts val="600"/>
              </a:spcAft>
            </a:pP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无需参数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有返回值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有效元素个数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长度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901700" lvl="1" algn="just">
              <a:spcAft>
                <a:spcPts val="600"/>
              </a:spcAft>
            </a:pP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int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size(){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用户只能读取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值，但无法改变其值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4988" algn="just">
              <a:spcAft>
                <a:spcPts val="6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return </a:t>
            </a:r>
            <a:r>
              <a:rPr lang="en-US" altLang="zh-CN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this.size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</a:t>
            </a:r>
          </a:p>
          <a:p>
            <a:pPr marL="534988" algn="just">
              <a:spcAft>
                <a:spcPts val="600"/>
              </a:spcAft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7AA5291B-60D7-489E-B5D7-0F31B67C2F9A}"/>
              </a:ext>
            </a:extLst>
          </p:cNvPr>
          <p:cNvSpPr txBox="1"/>
          <p:nvPr/>
        </p:nvSpPr>
        <p:spPr>
          <a:xfrm>
            <a:off x="2739021" y="977198"/>
            <a:ext cx="8124559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设计类似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容器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类，能添加、删除、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访问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以及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遍历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333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895883" y="1401695"/>
            <a:ext cx="10815493" cy="48494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MainMethod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 String[]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//1.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box 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对象</a:t>
            </a:r>
          </a:p>
          <a:p>
            <a:pPr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box =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 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存储以后长度还能改变</a:t>
            </a:r>
          </a:p>
          <a:p>
            <a:pPr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//2.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让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box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干活去，存储元素</a:t>
            </a:r>
          </a:p>
          <a:p>
            <a:pPr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 int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1;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&lt;= 6;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</a:p>
          <a:p>
            <a:pPr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box.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add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*10 );</a:t>
            </a:r>
          </a:p>
          <a:p>
            <a:pPr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 //10 20 30 40 50 60 0 0 0 0</a:t>
            </a:r>
          </a:p>
          <a:p>
            <a:pPr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有效元素个数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" +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box.size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 ); //6</a:t>
            </a:r>
          </a:p>
          <a:p>
            <a:pPr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//3.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获取第全部元素</a:t>
            </a:r>
          </a:p>
          <a:p>
            <a:pPr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 int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0;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box.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</a:p>
          <a:p>
            <a:pPr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int value =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box.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value + " " );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//10 20 30 40 50 60</a:t>
            </a:r>
          </a:p>
          <a:p>
            <a:pPr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//4.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删除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号索引位置的元素</a:t>
            </a:r>
          </a:p>
          <a:p>
            <a:pPr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removeValue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box.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remove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( 2 );</a:t>
            </a:r>
          </a:p>
          <a:p>
            <a:pPr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removeValue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 //30</a:t>
            </a:r>
          </a:p>
          <a:p>
            <a:pPr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box.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()); //5</a:t>
            </a:r>
          </a:p>
          <a:p>
            <a:pPr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for(int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0;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box.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</a:p>
          <a:p>
            <a:pPr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int value =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box.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value + " " ); //10 20 40 50 60</a:t>
            </a:r>
          </a:p>
          <a:p>
            <a:pPr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17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7.9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面向对象之类的设计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4013" indent="-354013" algn="just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类的设计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298414" y="1560352"/>
            <a:ext cx="648000" cy="517600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50E8F710-F963-4924-9B95-732FD11C1989}"/>
              </a:ext>
            </a:extLst>
          </p:cNvPr>
          <p:cNvSpPr txBox="1"/>
          <p:nvPr/>
        </p:nvSpPr>
        <p:spPr>
          <a:xfrm>
            <a:off x="2739021" y="977198"/>
            <a:ext cx="8127499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设计类似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容器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ArrayBox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类，能添加、删除、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访问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以及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遍历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2AC56A1-1D0C-4A7C-BB08-02F7866CACF3}"/>
              </a:ext>
            </a:extLst>
          </p:cNvPr>
          <p:cNvSpPr/>
          <p:nvPr/>
        </p:nvSpPr>
        <p:spPr>
          <a:xfrm>
            <a:off x="1206718" y="1795244"/>
            <a:ext cx="648000" cy="473081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537D5FD1-F350-4892-88B1-8DA7722614AC}"/>
              </a:ext>
            </a:extLst>
          </p:cNvPr>
          <p:cNvSpPr/>
          <p:nvPr/>
        </p:nvSpPr>
        <p:spPr>
          <a:xfrm>
            <a:off x="2091021" y="2650921"/>
            <a:ext cx="648000" cy="41106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D3829B95-D9A5-43D4-971F-F66BAABA95F9}"/>
              </a:ext>
            </a:extLst>
          </p:cNvPr>
          <p:cNvSpPr/>
          <p:nvPr/>
        </p:nvSpPr>
        <p:spPr>
          <a:xfrm>
            <a:off x="2091021" y="3708724"/>
            <a:ext cx="648000" cy="65355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左中括弧 21">
            <a:extLst>
              <a:ext uri="{FF2B5EF4-FFF2-40B4-BE49-F238E27FC236}">
                <a16:creationId xmlns:a16="http://schemas.microsoft.com/office/drawing/2014/main" id="{29923A91-4EB2-4904-9A54-C646CB7E8482}"/>
              </a:ext>
            </a:extLst>
          </p:cNvPr>
          <p:cNvSpPr/>
          <p:nvPr/>
        </p:nvSpPr>
        <p:spPr>
          <a:xfrm>
            <a:off x="2095231" y="5645791"/>
            <a:ext cx="648000" cy="67950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2B79D1B-B75B-4DFC-802D-EE17B42F7E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6790" y="216000"/>
            <a:ext cx="7529332" cy="6485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tx1">
                <a:alpha val="7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029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-10704"/>
            <a:ext cx="12194528" cy="6878229"/>
            <a:chOff x="0" y="-10704"/>
            <a:chExt cx="12194528" cy="6878229"/>
          </a:xfrm>
        </p:grpSpPr>
        <p:sp>
          <p:nvSpPr>
            <p:cNvPr id="27" name="자유형 26"/>
            <p:cNvSpPr>
              <a:spLocks/>
            </p:cNvSpPr>
            <p:nvPr/>
          </p:nvSpPr>
          <p:spPr bwMode="auto">
            <a:xfrm>
              <a:off x="0" y="21840"/>
              <a:ext cx="12194528" cy="6836160"/>
            </a:xfrm>
            <a:custGeom>
              <a:avLst/>
              <a:gdLst>
                <a:gd name="connsiteX0" fmla="*/ 4695477 w 12194528"/>
                <a:gd name="connsiteY0" fmla="*/ 0 h 6836160"/>
                <a:gd name="connsiteX1" fmla="*/ 7683651 w 12194528"/>
                <a:gd name="connsiteY1" fmla="*/ 0 h 6836160"/>
                <a:gd name="connsiteX2" fmla="*/ 7696200 w 12194528"/>
                <a:gd name="connsiteY2" fmla="*/ 100397 h 6836160"/>
                <a:gd name="connsiteX3" fmla="*/ 7723188 w 12194528"/>
                <a:gd name="connsiteY3" fmla="*/ 251209 h 6836160"/>
                <a:gd name="connsiteX4" fmla="*/ 7754938 w 12194528"/>
                <a:gd name="connsiteY4" fmla="*/ 400434 h 6836160"/>
                <a:gd name="connsiteX5" fmla="*/ 7796213 w 12194528"/>
                <a:gd name="connsiteY5" fmla="*/ 551247 h 6836160"/>
                <a:gd name="connsiteX6" fmla="*/ 7845425 w 12194528"/>
                <a:gd name="connsiteY6" fmla="*/ 700472 h 6836160"/>
                <a:gd name="connsiteX7" fmla="*/ 7905750 w 12194528"/>
                <a:gd name="connsiteY7" fmla="*/ 844934 h 6836160"/>
                <a:gd name="connsiteX8" fmla="*/ 7969250 w 12194528"/>
                <a:gd name="connsiteY8" fmla="*/ 986222 h 6836160"/>
                <a:gd name="connsiteX9" fmla="*/ 8050213 w 12194528"/>
                <a:gd name="connsiteY9" fmla="*/ 1122747 h 6836160"/>
                <a:gd name="connsiteX10" fmla="*/ 8140700 w 12194528"/>
                <a:gd name="connsiteY10" fmla="*/ 1249747 h 6836160"/>
                <a:gd name="connsiteX11" fmla="*/ 8245475 w 12194528"/>
                <a:gd name="connsiteY11" fmla="*/ 1371984 h 6836160"/>
                <a:gd name="connsiteX12" fmla="*/ 8367713 w 12194528"/>
                <a:gd name="connsiteY12" fmla="*/ 1476759 h 6836160"/>
                <a:gd name="connsiteX13" fmla="*/ 8504238 w 12194528"/>
                <a:gd name="connsiteY13" fmla="*/ 1572010 h 6836160"/>
                <a:gd name="connsiteX14" fmla="*/ 8653463 w 12194528"/>
                <a:gd name="connsiteY14" fmla="*/ 1654559 h 6836160"/>
                <a:gd name="connsiteX15" fmla="*/ 8789988 w 12194528"/>
                <a:gd name="connsiteY15" fmla="*/ 1708534 h 6836160"/>
                <a:gd name="connsiteX16" fmla="*/ 8939213 w 12194528"/>
                <a:gd name="connsiteY16" fmla="*/ 1759334 h 6836160"/>
                <a:gd name="connsiteX17" fmla="*/ 9097963 w 12194528"/>
                <a:gd name="connsiteY17" fmla="*/ 1803784 h 6836160"/>
                <a:gd name="connsiteX18" fmla="*/ 9266238 w 12194528"/>
                <a:gd name="connsiteY18" fmla="*/ 1845059 h 6836160"/>
                <a:gd name="connsiteX19" fmla="*/ 9444038 w 12194528"/>
                <a:gd name="connsiteY19" fmla="*/ 1886334 h 6836160"/>
                <a:gd name="connsiteX20" fmla="*/ 9629775 w 12194528"/>
                <a:gd name="connsiteY20" fmla="*/ 1921259 h 6836160"/>
                <a:gd name="connsiteX21" fmla="*/ 9815513 w 12194528"/>
                <a:gd name="connsiteY21" fmla="*/ 1957772 h 6836160"/>
                <a:gd name="connsiteX22" fmla="*/ 10010775 w 12194528"/>
                <a:gd name="connsiteY22" fmla="*/ 1999047 h 6836160"/>
                <a:gd name="connsiteX23" fmla="*/ 10210800 w 12194528"/>
                <a:gd name="connsiteY23" fmla="*/ 2035559 h 6836160"/>
                <a:gd name="connsiteX24" fmla="*/ 10409238 w 12194528"/>
                <a:gd name="connsiteY24" fmla="*/ 2076834 h 6836160"/>
                <a:gd name="connsiteX25" fmla="*/ 10609263 w 12194528"/>
                <a:gd name="connsiteY25" fmla="*/ 2118109 h 6836160"/>
                <a:gd name="connsiteX26" fmla="*/ 10809288 w 12194528"/>
                <a:gd name="connsiteY26" fmla="*/ 2167322 h 6836160"/>
                <a:gd name="connsiteX27" fmla="*/ 11009313 w 12194528"/>
                <a:gd name="connsiteY27" fmla="*/ 2216534 h 6836160"/>
                <a:gd name="connsiteX28" fmla="*/ 11204575 w 12194528"/>
                <a:gd name="connsiteY28" fmla="*/ 2276859 h 6836160"/>
                <a:gd name="connsiteX29" fmla="*/ 11399838 w 12194528"/>
                <a:gd name="connsiteY29" fmla="*/ 2340359 h 6836160"/>
                <a:gd name="connsiteX30" fmla="*/ 11585575 w 12194528"/>
                <a:gd name="connsiteY30" fmla="*/ 2408622 h 6836160"/>
                <a:gd name="connsiteX31" fmla="*/ 11766550 w 12194528"/>
                <a:gd name="connsiteY31" fmla="*/ 2489584 h 6836160"/>
                <a:gd name="connsiteX32" fmla="*/ 11939588 w 12194528"/>
                <a:gd name="connsiteY32" fmla="*/ 2575309 h 6836160"/>
                <a:gd name="connsiteX33" fmla="*/ 12106275 w 12194528"/>
                <a:gd name="connsiteY33" fmla="*/ 2675322 h 6836160"/>
                <a:gd name="connsiteX34" fmla="*/ 12194528 w 12194528"/>
                <a:gd name="connsiteY34" fmla="*/ 2737459 h 6836160"/>
                <a:gd name="connsiteX35" fmla="*/ 12194528 w 12194528"/>
                <a:gd name="connsiteY35" fmla="*/ 6247995 h 6836160"/>
                <a:gd name="connsiteX36" fmla="*/ 12192000 w 12194528"/>
                <a:gd name="connsiteY36" fmla="*/ 6248411 h 6836160"/>
                <a:gd name="connsiteX37" fmla="*/ 12192000 w 12194528"/>
                <a:gd name="connsiteY37" fmla="*/ 6836160 h 6836160"/>
                <a:gd name="connsiteX38" fmla="*/ 0 w 12194528"/>
                <a:gd name="connsiteY38" fmla="*/ 6836160 h 6836160"/>
                <a:gd name="connsiteX39" fmla="*/ 0 w 12194528"/>
                <a:gd name="connsiteY39" fmla="*/ 6225590 h 6836160"/>
                <a:gd name="connsiteX40" fmla="*/ 0 w 12194528"/>
                <a:gd name="connsiteY40" fmla="*/ 5929017 h 6836160"/>
                <a:gd name="connsiteX41" fmla="*/ 0 w 12194528"/>
                <a:gd name="connsiteY41" fmla="*/ 2884509 h 6836160"/>
                <a:gd name="connsiteX42" fmla="*/ 119062 w 12194528"/>
                <a:gd name="connsiteY42" fmla="*/ 2784859 h 6836160"/>
                <a:gd name="connsiteX43" fmla="*/ 273050 w 12194528"/>
                <a:gd name="connsiteY43" fmla="*/ 2675322 h 6836160"/>
                <a:gd name="connsiteX44" fmla="*/ 436562 w 12194528"/>
                <a:gd name="connsiteY44" fmla="*/ 2575309 h 6836160"/>
                <a:gd name="connsiteX45" fmla="*/ 608013 w 12194528"/>
                <a:gd name="connsiteY45" fmla="*/ 2489584 h 6836160"/>
                <a:gd name="connsiteX46" fmla="*/ 790575 w 12194528"/>
                <a:gd name="connsiteY46" fmla="*/ 2408622 h 6836160"/>
                <a:gd name="connsiteX47" fmla="*/ 976312 w 12194528"/>
                <a:gd name="connsiteY47" fmla="*/ 2340359 h 6836160"/>
                <a:gd name="connsiteX48" fmla="*/ 1171575 w 12194528"/>
                <a:gd name="connsiteY48" fmla="*/ 2276859 h 6836160"/>
                <a:gd name="connsiteX49" fmla="*/ 1366838 w 12194528"/>
                <a:gd name="connsiteY49" fmla="*/ 2216534 h 6836160"/>
                <a:gd name="connsiteX50" fmla="*/ 1566864 w 12194528"/>
                <a:gd name="connsiteY50" fmla="*/ 2167322 h 6836160"/>
                <a:gd name="connsiteX51" fmla="*/ 1765300 w 12194528"/>
                <a:gd name="connsiteY51" fmla="*/ 2118109 h 6836160"/>
                <a:gd name="connsiteX52" fmla="*/ 1970088 w 12194528"/>
                <a:gd name="connsiteY52" fmla="*/ 2076834 h 6836160"/>
                <a:gd name="connsiteX53" fmla="*/ 2170113 w 12194528"/>
                <a:gd name="connsiteY53" fmla="*/ 2035559 h 6836160"/>
                <a:gd name="connsiteX54" fmla="*/ 2365375 w 12194528"/>
                <a:gd name="connsiteY54" fmla="*/ 1999047 h 6836160"/>
                <a:gd name="connsiteX55" fmla="*/ 2559050 w 12194528"/>
                <a:gd name="connsiteY55" fmla="*/ 1957772 h 6836160"/>
                <a:gd name="connsiteX56" fmla="*/ 2751138 w 12194528"/>
                <a:gd name="connsiteY56" fmla="*/ 1921259 h 6836160"/>
                <a:gd name="connsiteX57" fmla="*/ 2932113 w 12194528"/>
                <a:gd name="connsiteY57" fmla="*/ 1886334 h 6836160"/>
                <a:gd name="connsiteX58" fmla="*/ 3108325 w 12194528"/>
                <a:gd name="connsiteY58" fmla="*/ 1845059 h 6836160"/>
                <a:gd name="connsiteX59" fmla="*/ 3276600 w 12194528"/>
                <a:gd name="connsiteY59" fmla="*/ 1803784 h 6836160"/>
                <a:gd name="connsiteX60" fmla="*/ 3435350 w 12194528"/>
                <a:gd name="connsiteY60" fmla="*/ 1759334 h 6836160"/>
                <a:gd name="connsiteX61" fmla="*/ 3584575 w 12194528"/>
                <a:gd name="connsiteY61" fmla="*/ 1708534 h 6836160"/>
                <a:gd name="connsiteX62" fmla="*/ 3721100 w 12194528"/>
                <a:gd name="connsiteY62" fmla="*/ 1654559 h 6836160"/>
                <a:gd name="connsiteX63" fmla="*/ 3875088 w 12194528"/>
                <a:gd name="connsiteY63" fmla="*/ 1572010 h 6836160"/>
                <a:gd name="connsiteX64" fmla="*/ 4011613 w 12194528"/>
                <a:gd name="connsiteY64" fmla="*/ 1476759 h 6836160"/>
                <a:gd name="connsiteX65" fmla="*/ 4129088 w 12194528"/>
                <a:gd name="connsiteY65" fmla="*/ 1371984 h 6836160"/>
                <a:gd name="connsiteX66" fmla="*/ 4233864 w 12194528"/>
                <a:gd name="connsiteY66" fmla="*/ 1249747 h 6836160"/>
                <a:gd name="connsiteX67" fmla="*/ 4324350 w 12194528"/>
                <a:gd name="connsiteY67" fmla="*/ 1122747 h 6836160"/>
                <a:gd name="connsiteX68" fmla="*/ 4406901 w 12194528"/>
                <a:gd name="connsiteY68" fmla="*/ 986222 h 6836160"/>
                <a:gd name="connsiteX69" fmla="*/ 4475163 w 12194528"/>
                <a:gd name="connsiteY69" fmla="*/ 844934 h 6836160"/>
                <a:gd name="connsiteX70" fmla="*/ 4533902 w 12194528"/>
                <a:gd name="connsiteY70" fmla="*/ 700472 h 6836160"/>
                <a:gd name="connsiteX71" fmla="*/ 4578351 w 12194528"/>
                <a:gd name="connsiteY71" fmla="*/ 551247 h 6836160"/>
                <a:gd name="connsiteX72" fmla="*/ 4619627 w 12194528"/>
                <a:gd name="connsiteY72" fmla="*/ 400434 h 6836160"/>
                <a:gd name="connsiteX73" fmla="*/ 4651377 w 12194528"/>
                <a:gd name="connsiteY73" fmla="*/ 251209 h 6836160"/>
                <a:gd name="connsiteX74" fmla="*/ 4678364 w 12194528"/>
                <a:gd name="connsiteY74" fmla="*/ 100397 h 683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2194528" h="6836160">
                  <a:moveTo>
                    <a:pt x="4695477" y="0"/>
                  </a:moveTo>
                  <a:lnTo>
                    <a:pt x="7683651" y="0"/>
                  </a:lnTo>
                  <a:lnTo>
                    <a:pt x="7696200" y="100397"/>
                  </a:lnTo>
                  <a:lnTo>
                    <a:pt x="7723188" y="251209"/>
                  </a:lnTo>
                  <a:lnTo>
                    <a:pt x="7754938" y="400434"/>
                  </a:lnTo>
                  <a:lnTo>
                    <a:pt x="7796213" y="551247"/>
                  </a:lnTo>
                  <a:lnTo>
                    <a:pt x="7845425" y="700472"/>
                  </a:lnTo>
                  <a:lnTo>
                    <a:pt x="7905750" y="844934"/>
                  </a:lnTo>
                  <a:lnTo>
                    <a:pt x="7969250" y="986222"/>
                  </a:lnTo>
                  <a:lnTo>
                    <a:pt x="8050213" y="1122747"/>
                  </a:lnTo>
                  <a:lnTo>
                    <a:pt x="8140700" y="1249747"/>
                  </a:lnTo>
                  <a:lnTo>
                    <a:pt x="8245475" y="1371984"/>
                  </a:lnTo>
                  <a:lnTo>
                    <a:pt x="8367713" y="1476759"/>
                  </a:lnTo>
                  <a:lnTo>
                    <a:pt x="8504238" y="1572010"/>
                  </a:lnTo>
                  <a:lnTo>
                    <a:pt x="8653463" y="1654559"/>
                  </a:lnTo>
                  <a:lnTo>
                    <a:pt x="8789988" y="1708534"/>
                  </a:lnTo>
                  <a:lnTo>
                    <a:pt x="8939213" y="1759334"/>
                  </a:lnTo>
                  <a:lnTo>
                    <a:pt x="9097963" y="1803784"/>
                  </a:lnTo>
                  <a:lnTo>
                    <a:pt x="9266238" y="1845059"/>
                  </a:lnTo>
                  <a:lnTo>
                    <a:pt x="9444038" y="1886334"/>
                  </a:lnTo>
                  <a:lnTo>
                    <a:pt x="9629775" y="1921259"/>
                  </a:lnTo>
                  <a:lnTo>
                    <a:pt x="9815513" y="1957772"/>
                  </a:lnTo>
                  <a:lnTo>
                    <a:pt x="10010775" y="1999047"/>
                  </a:lnTo>
                  <a:lnTo>
                    <a:pt x="10210800" y="2035559"/>
                  </a:lnTo>
                  <a:lnTo>
                    <a:pt x="10409238" y="2076834"/>
                  </a:lnTo>
                  <a:lnTo>
                    <a:pt x="10609263" y="2118109"/>
                  </a:lnTo>
                  <a:lnTo>
                    <a:pt x="10809288" y="2167322"/>
                  </a:lnTo>
                  <a:lnTo>
                    <a:pt x="11009313" y="2216534"/>
                  </a:lnTo>
                  <a:lnTo>
                    <a:pt x="11204575" y="2276859"/>
                  </a:lnTo>
                  <a:lnTo>
                    <a:pt x="11399838" y="2340359"/>
                  </a:lnTo>
                  <a:lnTo>
                    <a:pt x="11585575" y="2408622"/>
                  </a:lnTo>
                  <a:lnTo>
                    <a:pt x="11766550" y="2489584"/>
                  </a:lnTo>
                  <a:lnTo>
                    <a:pt x="11939588" y="2575309"/>
                  </a:lnTo>
                  <a:lnTo>
                    <a:pt x="12106275" y="2675322"/>
                  </a:lnTo>
                  <a:lnTo>
                    <a:pt x="12194528" y="2737459"/>
                  </a:lnTo>
                  <a:lnTo>
                    <a:pt x="12194528" y="6247995"/>
                  </a:lnTo>
                  <a:lnTo>
                    <a:pt x="12192000" y="6248411"/>
                  </a:lnTo>
                  <a:lnTo>
                    <a:pt x="12192000" y="6836160"/>
                  </a:lnTo>
                  <a:lnTo>
                    <a:pt x="0" y="6836160"/>
                  </a:lnTo>
                  <a:lnTo>
                    <a:pt x="0" y="6225590"/>
                  </a:lnTo>
                  <a:lnTo>
                    <a:pt x="0" y="5929017"/>
                  </a:lnTo>
                  <a:lnTo>
                    <a:pt x="0" y="2884509"/>
                  </a:lnTo>
                  <a:lnTo>
                    <a:pt x="119062" y="2784859"/>
                  </a:lnTo>
                  <a:lnTo>
                    <a:pt x="273050" y="2675322"/>
                  </a:lnTo>
                  <a:lnTo>
                    <a:pt x="436562" y="2575309"/>
                  </a:lnTo>
                  <a:lnTo>
                    <a:pt x="608013" y="2489584"/>
                  </a:lnTo>
                  <a:lnTo>
                    <a:pt x="790575" y="2408622"/>
                  </a:lnTo>
                  <a:lnTo>
                    <a:pt x="976312" y="2340359"/>
                  </a:lnTo>
                  <a:lnTo>
                    <a:pt x="1171575" y="2276859"/>
                  </a:lnTo>
                  <a:lnTo>
                    <a:pt x="1366838" y="2216534"/>
                  </a:lnTo>
                  <a:lnTo>
                    <a:pt x="1566864" y="2167322"/>
                  </a:lnTo>
                  <a:lnTo>
                    <a:pt x="1765300" y="2118109"/>
                  </a:lnTo>
                  <a:lnTo>
                    <a:pt x="1970088" y="2076834"/>
                  </a:lnTo>
                  <a:lnTo>
                    <a:pt x="2170113" y="2035559"/>
                  </a:lnTo>
                  <a:lnTo>
                    <a:pt x="2365375" y="1999047"/>
                  </a:lnTo>
                  <a:lnTo>
                    <a:pt x="2559050" y="1957772"/>
                  </a:lnTo>
                  <a:lnTo>
                    <a:pt x="2751138" y="1921259"/>
                  </a:lnTo>
                  <a:lnTo>
                    <a:pt x="2932113" y="1886334"/>
                  </a:lnTo>
                  <a:lnTo>
                    <a:pt x="3108325" y="1845059"/>
                  </a:lnTo>
                  <a:lnTo>
                    <a:pt x="3276600" y="1803784"/>
                  </a:lnTo>
                  <a:lnTo>
                    <a:pt x="3435350" y="1759334"/>
                  </a:lnTo>
                  <a:lnTo>
                    <a:pt x="3584575" y="1708534"/>
                  </a:lnTo>
                  <a:lnTo>
                    <a:pt x="3721100" y="1654559"/>
                  </a:lnTo>
                  <a:lnTo>
                    <a:pt x="3875088" y="1572010"/>
                  </a:lnTo>
                  <a:lnTo>
                    <a:pt x="4011613" y="1476759"/>
                  </a:lnTo>
                  <a:lnTo>
                    <a:pt x="4129088" y="1371984"/>
                  </a:lnTo>
                  <a:lnTo>
                    <a:pt x="4233864" y="1249747"/>
                  </a:lnTo>
                  <a:lnTo>
                    <a:pt x="4324350" y="1122747"/>
                  </a:lnTo>
                  <a:lnTo>
                    <a:pt x="4406901" y="986222"/>
                  </a:lnTo>
                  <a:lnTo>
                    <a:pt x="4475163" y="844934"/>
                  </a:lnTo>
                  <a:lnTo>
                    <a:pt x="4533902" y="700472"/>
                  </a:lnTo>
                  <a:lnTo>
                    <a:pt x="4578351" y="551247"/>
                  </a:lnTo>
                  <a:lnTo>
                    <a:pt x="4619627" y="400434"/>
                  </a:lnTo>
                  <a:lnTo>
                    <a:pt x="4651377" y="251209"/>
                  </a:lnTo>
                  <a:lnTo>
                    <a:pt x="4678364" y="100397"/>
                  </a:lnTo>
                  <a:close/>
                </a:path>
              </a:pathLst>
            </a:custGeom>
            <a:solidFill>
              <a:srgbClr val="636358"/>
            </a:solidFill>
            <a:ln w="0">
              <a:solidFill>
                <a:srgbClr val="63635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9" name="자유형 28"/>
            <p:cNvSpPr>
              <a:spLocks/>
            </p:cNvSpPr>
            <p:nvPr/>
          </p:nvSpPr>
          <p:spPr bwMode="auto">
            <a:xfrm>
              <a:off x="6160940" y="-1179"/>
              <a:ext cx="6031060" cy="6859179"/>
            </a:xfrm>
            <a:custGeom>
              <a:avLst/>
              <a:gdLst>
                <a:gd name="connsiteX0" fmla="*/ 0 w 6031060"/>
                <a:gd name="connsiteY0" fmla="*/ 0 h 6859179"/>
                <a:gd name="connsiteX1" fmla="*/ 1519835 w 6031060"/>
                <a:gd name="connsiteY1" fmla="*/ 0 h 6859179"/>
                <a:gd name="connsiteX2" fmla="*/ 1535261 w 6031060"/>
                <a:gd name="connsiteY2" fmla="*/ 123416 h 6859179"/>
                <a:gd name="connsiteX3" fmla="*/ 1562249 w 6031060"/>
                <a:gd name="connsiteY3" fmla="*/ 274228 h 6859179"/>
                <a:gd name="connsiteX4" fmla="*/ 1593999 w 6031060"/>
                <a:gd name="connsiteY4" fmla="*/ 423453 h 6859179"/>
                <a:gd name="connsiteX5" fmla="*/ 1635274 w 6031060"/>
                <a:gd name="connsiteY5" fmla="*/ 574266 h 6859179"/>
                <a:gd name="connsiteX6" fmla="*/ 1684486 w 6031060"/>
                <a:gd name="connsiteY6" fmla="*/ 723491 h 6859179"/>
                <a:gd name="connsiteX7" fmla="*/ 1744811 w 6031060"/>
                <a:gd name="connsiteY7" fmla="*/ 867953 h 6859179"/>
                <a:gd name="connsiteX8" fmla="*/ 1808311 w 6031060"/>
                <a:gd name="connsiteY8" fmla="*/ 1009241 h 6859179"/>
                <a:gd name="connsiteX9" fmla="*/ 1889274 w 6031060"/>
                <a:gd name="connsiteY9" fmla="*/ 1145766 h 6859179"/>
                <a:gd name="connsiteX10" fmla="*/ 1979761 w 6031060"/>
                <a:gd name="connsiteY10" fmla="*/ 1272766 h 6859179"/>
                <a:gd name="connsiteX11" fmla="*/ 2084536 w 6031060"/>
                <a:gd name="connsiteY11" fmla="*/ 1395003 h 6859179"/>
                <a:gd name="connsiteX12" fmla="*/ 2206774 w 6031060"/>
                <a:gd name="connsiteY12" fmla="*/ 1499778 h 6859179"/>
                <a:gd name="connsiteX13" fmla="*/ 2343299 w 6031060"/>
                <a:gd name="connsiteY13" fmla="*/ 1595028 h 6859179"/>
                <a:gd name="connsiteX14" fmla="*/ 2492524 w 6031060"/>
                <a:gd name="connsiteY14" fmla="*/ 1677578 h 6859179"/>
                <a:gd name="connsiteX15" fmla="*/ 2629049 w 6031060"/>
                <a:gd name="connsiteY15" fmla="*/ 1731553 h 6859179"/>
                <a:gd name="connsiteX16" fmla="*/ 2778274 w 6031060"/>
                <a:gd name="connsiteY16" fmla="*/ 1782353 h 6859179"/>
                <a:gd name="connsiteX17" fmla="*/ 2937024 w 6031060"/>
                <a:gd name="connsiteY17" fmla="*/ 1826803 h 6859179"/>
                <a:gd name="connsiteX18" fmla="*/ 3105299 w 6031060"/>
                <a:gd name="connsiteY18" fmla="*/ 1868078 h 6859179"/>
                <a:gd name="connsiteX19" fmla="*/ 3283099 w 6031060"/>
                <a:gd name="connsiteY19" fmla="*/ 1909353 h 6859179"/>
                <a:gd name="connsiteX20" fmla="*/ 3468837 w 6031060"/>
                <a:gd name="connsiteY20" fmla="*/ 1944278 h 6859179"/>
                <a:gd name="connsiteX21" fmla="*/ 3654574 w 6031060"/>
                <a:gd name="connsiteY21" fmla="*/ 1980791 h 6859179"/>
                <a:gd name="connsiteX22" fmla="*/ 3849837 w 6031060"/>
                <a:gd name="connsiteY22" fmla="*/ 2022066 h 6859179"/>
                <a:gd name="connsiteX23" fmla="*/ 4049861 w 6031060"/>
                <a:gd name="connsiteY23" fmla="*/ 2058578 h 6859179"/>
                <a:gd name="connsiteX24" fmla="*/ 4248299 w 6031060"/>
                <a:gd name="connsiteY24" fmla="*/ 2099853 h 6859179"/>
                <a:gd name="connsiteX25" fmla="*/ 4448324 w 6031060"/>
                <a:gd name="connsiteY25" fmla="*/ 2141128 h 6859179"/>
                <a:gd name="connsiteX26" fmla="*/ 4648349 w 6031060"/>
                <a:gd name="connsiteY26" fmla="*/ 2190341 h 6859179"/>
                <a:gd name="connsiteX27" fmla="*/ 4848374 w 6031060"/>
                <a:gd name="connsiteY27" fmla="*/ 2239553 h 6859179"/>
                <a:gd name="connsiteX28" fmla="*/ 5043637 w 6031060"/>
                <a:gd name="connsiteY28" fmla="*/ 2299878 h 6859179"/>
                <a:gd name="connsiteX29" fmla="*/ 5238899 w 6031060"/>
                <a:gd name="connsiteY29" fmla="*/ 2363378 h 6859179"/>
                <a:gd name="connsiteX30" fmla="*/ 5424637 w 6031060"/>
                <a:gd name="connsiteY30" fmla="*/ 2431641 h 6859179"/>
                <a:gd name="connsiteX31" fmla="*/ 5605612 w 6031060"/>
                <a:gd name="connsiteY31" fmla="*/ 2512603 h 6859179"/>
                <a:gd name="connsiteX32" fmla="*/ 5778649 w 6031060"/>
                <a:gd name="connsiteY32" fmla="*/ 2598328 h 6859179"/>
                <a:gd name="connsiteX33" fmla="*/ 5945337 w 6031060"/>
                <a:gd name="connsiteY33" fmla="*/ 2698341 h 6859179"/>
                <a:gd name="connsiteX34" fmla="*/ 6031060 w 6031060"/>
                <a:gd name="connsiteY34" fmla="*/ 2758698 h 6859179"/>
                <a:gd name="connsiteX35" fmla="*/ 6031060 w 6031060"/>
                <a:gd name="connsiteY35" fmla="*/ 6198779 h 6859179"/>
                <a:gd name="connsiteX36" fmla="*/ 6031060 w 6031060"/>
                <a:gd name="connsiteY36" fmla="*/ 6272673 h 6859179"/>
                <a:gd name="connsiteX37" fmla="*/ 6031060 w 6031060"/>
                <a:gd name="connsiteY37" fmla="*/ 6859179 h 6859179"/>
                <a:gd name="connsiteX38" fmla="*/ 5619580 w 6031060"/>
                <a:gd name="connsiteY38" fmla="*/ 6859179 h 6859179"/>
                <a:gd name="connsiteX39" fmla="*/ 5619580 w 6031060"/>
                <a:gd name="connsiteY39" fmla="*/ 6198779 h 6859179"/>
                <a:gd name="connsiteX40" fmla="*/ 5624456 w 6031060"/>
                <a:gd name="connsiteY40" fmla="*/ 6198779 h 6859179"/>
                <a:gd name="connsiteX41" fmla="*/ 5619899 w 6031060"/>
                <a:gd name="connsiteY41" fmla="*/ 6124166 h 6859179"/>
                <a:gd name="connsiteX42" fmla="*/ 5605612 w 6031060"/>
                <a:gd name="connsiteY42" fmla="*/ 5932078 h 6859179"/>
                <a:gd name="connsiteX43" fmla="*/ 5596087 w 6031060"/>
                <a:gd name="connsiteY43" fmla="*/ 5755866 h 6859179"/>
                <a:gd name="connsiteX44" fmla="*/ 5583387 w 6031060"/>
                <a:gd name="connsiteY44" fmla="*/ 5592353 h 6859179"/>
                <a:gd name="connsiteX45" fmla="*/ 5569099 w 6031060"/>
                <a:gd name="connsiteY45" fmla="*/ 5441541 h 6859179"/>
                <a:gd name="connsiteX46" fmla="*/ 5551637 w 6031060"/>
                <a:gd name="connsiteY46" fmla="*/ 5292316 h 6859179"/>
                <a:gd name="connsiteX47" fmla="*/ 5532587 w 6031060"/>
                <a:gd name="connsiteY47" fmla="*/ 5146266 h 6859179"/>
                <a:gd name="connsiteX48" fmla="*/ 5505599 w 6031060"/>
                <a:gd name="connsiteY48" fmla="*/ 5001803 h 6859179"/>
                <a:gd name="connsiteX49" fmla="*/ 5478612 w 6031060"/>
                <a:gd name="connsiteY49" fmla="*/ 4850991 h 6859179"/>
                <a:gd name="connsiteX50" fmla="*/ 5442099 w 6031060"/>
                <a:gd name="connsiteY50" fmla="*/ 4692241 h 6859179"/>
                <a:gd name="connsiteX51" fmla="*/ 5400825 w 6031060"/>
                <a:gd name="connsiteY51" fmla="*/ 4523966 h 6859179"/>
                <a:gd name="connsiteX52" fmla="*/ 5351612 w 6031060"/>
                <a:gd name="connsiteY52" fmla="*/ 4338228 h 6859179"/>
                <a:gd name="connsiteX53" fmla="*/ 5292874 w 6031060"/>
                <a:gd name="connsiteY53" fmla="*/ 4133441 h 6859179"/>
                <a:gd name="connsiteX54" fmla="*/ 5224611 w 6031060"/>
                <a:gd name="connsiteY54" fmla="*/ 3938178 h 6859179"/>
                <a:gd name="connsiteX55" fmla="*/ 5138887 w 6031060"/>
                <a:gd name="connsiteY55" fmla="*/ 3761966 h 6859179"/>
                <a:gd name="connsiteX56" fmla="*/ 5034111 w 6031060"/>
                <a:gd name="connsiteY56" fmla="*/ 3598453 h 6859179"/>
                <a:gd name="connsiteX57" fmla="*/ 4919811 w 6031060"/>
                <a:gd name="connsiteY57" fmla="*/ 3452403 h 6859179"/>
                <a:gd name="connsiteX58" fmla="*/ 4789637 w 6031060"/>
                <a:gd name="connsiteY58" fmla="*/ 3315878 h 6859179"/>
                <a:gd name="connsiteX59" fmla="*/ 4643587 w 6031060"/>
                <a:gd name="connsiteY59" fmla="*/ 3193641 h 6859179"/>
                <a:gd name="connsiteX60" fmla="*/ 4489599 w 6031060"/>
                <a:gd name="connsiteY60" fmla="*/ 3085691 h 6859179"/>
                <a:gd name="connsiteX61" fmla="*/ 4326087 w 6031060"/>
                <a:gd name="connsiteY61" fmla="*/ 2990441 h 6859179"/>
                <a:gd name="connsiteX62" fmla="*/ 4149874 w 6031060"/>
                <a:gd name="connsiteY62" fmla="*/ 2898366 h 6859179"/>
                <a:gd name="connsiteX63" fmla="*/ 3972074 w 6031060"/>
                <a:gd name="connsiteY63" fmla="*/ 2822166 h 6859179"/>
                <a:gd name="connsiteX64" fmla="*/ 3781574 w 6031060"/>
                <a:gd name="connsiteY64" fmla="*/ 2749141 h 6859179"/>
                <a:gd name="connsiteX65" fmla="*/ 3591074 w 6031060"/>
                <a:gd name="connsiteY65" fmla="*/ 2685641 h 6859179"/>
                <a:gd name="connsiteX66" fmla="*/ 3395811 w 6031060"/>
                <a:gd name="connsiteY66" fmla="*/ 2630078 h 6859179"/>
                <a:gd name="connsiteX67" fmla="*/ 3195787 w 6031060"/>
                <a:gd name="connsiteY67" fmla="*/ 2576103 h 6859179"/>
                <a:gd name="connsiteX68" fmla="*/ 2992587 w 6031060"/>
                <a:gd name="connsiteY68" fmla="*/ 2531653 h 6859179"/>
                <a:gd name="connsiteX69" fmla="*/ 2792561 w 6031060"/>
                <a:gd name="connsiteY69" fmla="*/ 2485616 h 6859179"/>
                <a:gd name="connsiteX70" fmla="*/ 2592536 w 6031060"/>
                <a:gd name="connsiteY70" fmla="*/ 2449103 h 6859179"/>
                <a:gd name="connsiteX71" fmla="*/ 2397274 w 6031060"/>
                <a:gd name="connsiteY71" fmla="*/ 2407828 h 6859179"/>
                <a:gd name="connsiteX72" fmla="*/ 2202011 w 6031060"/>
                <a:gd name="connsiteY72" fmla="*/ 2371316 h 6859179"/>
                <a:gd name="connsiteX73" fmla="*/ 2011511 w 6031060"/>
                <a:gd name="connsiteY73" fmla="*/ 2336391 h 6859179"/>
                <a:gd name="connsiteX74" fmla="*/ 1825774 w 6031060"/>
                <a:gd name="connsiteY74" fmla="*/ 2295116 h 6859179"/>
                <a:gd name="connsiteX75" fmla="*/ 1649561 w 6031060"/>
                <a:gd name="connsiteY75" fmla="*/ 2258603 h 6859179"/>
                <a:gd name="connsiteX76" fmla="*/ 1481286 w 6031060"/>
                <a:gd name="connsiteY76" fmla="*/ 2212566 h 6859179"/>
                <a:gd name="connsiteX77" fmla="*/ 1322536 w 6031060"/>
                <a:gd name="connsiteY77" fmla="*/ 2168116 h 6859179"/>
                <a:gd name="connsiteX78" fmla="*/ 1176486 w 6031060"/>
                <a:gd name="connsiteY78" fmla="*/ 2117316 h 6859179"/>
                <a:gd name="connsiteX79" fmla="*/ 1041549 w 6031060"/>
                <a:gd name="connsiteY79" fmla="*/ 2063341 h 6859179"/>
                <a:gd name="connsiteX80" fmla="*/ 900261 w 6031060"/>
                <a:gd name="connsiteY80" fmla="*/ 1985553 h 6859179"/>
                <a:gd name="connsiteX81" fmla="*/ 768499 w 6031060"/>
                <a:gd name="connsiteY81" fmla="*/ 1890303 h 6859179"/>
                <a:gd name="connsiteX82" fmla="*/ 655786 w 6031060"/>
                <a:gd name="connsiteY82" fmla="*/ 1782353 h 6859179"/>
                <a:gd name="connsiteX83" fmla="*/ 551011 w 6031060"/>
                <a:gd name="connsiteY83" fmla="*/ 1650591 h 6859179"/>
                <a:gd name="connsiteX84" fmla="*/ 455761 w 6031060"/>
                <a:gd name="connsiteY84" fmla="*/ 1514066 h 6859179"/>
                <a:gd name="connsiteX85" fmla="*/ 373211 w 6031060"/>
                <a:gd name="connsiteY85" fmla="*/ 1358491 h 6859179"/>
                <a:gd name="connsiteX86" fmla="*/ 301774 w 6031060"/>
                <a:gd name="connsiteY86" fmla="*/ 1199741 h 6859179"/>
                <a:gd name="connsiteX87" fmla="*/ 233511 w 6031060"/>
                <a:gd name="connsiteY87" fmla="*/ 1036228 h 6859179"/>
                <a:gd name="connsiteX88" fmla="*/ 177949 w 6031060"/>
                <a:gd name="connsiteY88" fmla="*/ 864778 h 6859179"/>
                <a:gd name="connsiteX89" fmla="*/ 128736 w 6031060"/>
                <a:gd name="connsiteY89" fmla="*/ 691741 h 6859179"/>
                <a:gd name="connsiteX90" fmla="*/ 87461 w 6031060"/>
                <a:gd name="connsiteY90" fmla="*/ 518703 h 6859179"/>
                <a:gd name="connsiteX91" fmla="*/ 55711 w 6031060"/>
                <a:gd name="connsiteY91" fmla="*/ 345666 h 6859179"/>
                <a:gd name="connsiteX92" fmla="*/ 23961 w 6031060"/>
                <a:gd name="connsiteY92" fmla="*/ 178978 h 6859179"/>
                <a:gd name="connsiteX93" fmla="*/ 1736 w 6031060"/>
                <a:gd name="connsiteY93" fmla="*/ 15466 h 685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031060" h="6859179">
                  <a:moveTo>
                    <a:pt x="0" y="0"/>
                  </a:moveTo>
                  <a:lnTo>
                    <a:pt x="1519835" y="0"/>
                  </a:lnTo>
                  <a:lnTo>
                    <a:pt x="1535261" y="123416"/>
                  </a:lnTo>
                  <a:lnTo>
                    <a:pt x="1562249" y="274228"/>
                  </a:lnTo>
                  <a:lnTo>
                    <a:pt x="1593999" y="423453"/>
                  </a:lnTo>
                  <a:lnTo>
                    <a:pt x="1635274" y="574266"/>
                  </a:lnTo>
                  <a:lnTo>
                    <a:pt x="1684486" y="723491"/>
                  </a:lnTo>
                  <a:lnTo>
                    <a:pt x="1744811" y="867953"/>
                  </a:lnTo>
                  <a:lnTo>
                    <a:pt x="1808311" y="1009241"/>
                  </a:lnTo>
                  <a:lnTo>
                    <a:pt x="1889274" y="1145766"/>
                  </a:lnTo>
                  <a:lnTo>
                    <a:pt x="1979761" y="1272766"/>
                  </a:lnTo>
                  <a:lnTo>
                    <a:pt x="2084536" y="1395003"/>
                  </a:lnTo>
                  <a:lnTo>
                    <a:pt x="2206774" y="1499778"/>
                  </a:lnTo>
                  <a:lnTo>
                    <a:pt x="2343299" y="1595028"/>
                  </a:lnTo>
                  <a:lnTo>
                    <a:pt x="2492524" y="1677578"/>
                  </a:lnTo>
                  <a:lnTo>
                    <a:pt x="2629049" y="1731553"/>
                  </a:lnTo>
                  <a:lnTo>
                    <a:pt x="2778274" y="1782353"/>
                  </a:lnTo>
                  <a:lnTo>
                    <a:pt x="2937024" y="1826803"/>
                  </a:lnTo>
                  <a:lnTo>
                    <a:pt x="3105299" y="1868078"/>
                  </a:lnTo>
                  <a:lnTo>
                    <a:pt x="3283099" y="1909353"/>
                  </a:lnTo>
                  <a:lnTo>
                    <a:pt x="3468837" y="1944278"/>
                  </a:lnTo>
                  <a:lnTo>
                    <a:pt x="3654574" y="1980791"/>
                  </a:lnTo>
                  <a:lnTo>
                    <a:pt x="3849837" y="2022066"/>
                  </a:lnTo>
                  <a:lnTo>
                    <a:pt x="4049861" y="2058578"/>
                  </a:lnTo>
                  <a:lnTo>
                    <a:pt x="4248299" y="2099853"/>
                  </a:lnTo>
                  <a:lnTo>
                    <a:pt x="4448324" y="2141128"/>
                  </a:lnTo>
                  <a:lnTo>
                    <a:pt x="4648349" y="2190341"/>
                  </a:lnTo>
                  <a:lnTo>
                    <a:pt x="4848374" y="2239553"/>
                  </a:lnTo>
                  <a:lnTo>
                    <a:pt x="5043637" y="2299878"/>
                  </a:lnTo>
                  <a:lnTo>
                    <a:pt x="5238899" y="2363378"/>
                  </a:lnTo>
                  <a:lnTo>
                    <a:pt x="5424637" y="2431641"/>
                  </a:lnTo>
                  <a:lnTo>
                    <a:pt x="5605612" y="2512603"/>
                  </a:lnTo>
                  <a:lnTo>
                    <a:pt x="5778649" y="2598328"/>
                  </a:lnTo>
                  <a:lnTo>
                    <a:pt x="5945337" y="2698341"/>
                  </a:lnTo>
                  <a:lnTo>
                    <a:pt x="6031060" y="2758698"/>
                  </a:lnTo>
                  <a:lnTo>
                    <a:pt x="6031060" y="6198779"/>
                  </a:lnTo>
                  <a:lnTo>
                    <a:pt x="6031060" y="6272673"/>
                  </a:lnTo>
                  <a:lnTo>
                    <a:pt x="6031060" y="6859179"/>
                  </a:lnTo>
                  <a:lnTo>
                    <a:pt x="5619580" y="6859179"/>
                  </a:lnTo>
                  <a:lnTo>
                    <a:pt x="5619580" y="6198779"/>
                  </a:lnTo>
                  <a:lnTo>
                    <a:pt x="5624456" y="6198779"/>
                  </a:lnTo>
                  <a:lnTo>
                    <a:pt x="5619899" y="6124166"/>
                  </a:lnTo>
                  <a:lnTo>
                    <a:pt x="5605612" y="5932078"/>
                  </a:lnTo>
                  <a:lnTo>
                    <a:pt x="5596087" y="5755866"/>
                  </a:lnTo>
                  <a:lnTo>
                    <a:pt x="5583387" y="5592353"/>
                  </a:lnTo>
                  <a:lnTo>
                    <a:pt x="5569099" y="5441541"/>
                  </a:lnTo>
                  <a:lnTo>
                    <a:pt x="5551637" y="5292316"/>
                  </a:lnTo>
                  <a:lnTo>
                    <a:pt x="5532587" y="5146266"/>
                  </a:lnTo>
                  <a:lnTo>
                    <a:pt x="5505599" y="5001803"/>
                  </a:lnTo>
                  <a:lnTo>
                    <a:pt x="5478612" y="4850991"/>
                  </a:lnTo>
                  <a:lnTo>
                    <a:pt x="5442099" y="4692241"/>
                  </a:lnTo>
                  <a:lnTo>
                    <a:pt x="5400825" y="4523966"/>
                  </a:lnTo>
                  <a:lnTo>
                    <a:pt x="5351612" y="4338228"/>
                  </a:lnTo>
                  <a:lnTo>
                    <a:pt x="5292874" y="4133441"/>
                  </a:lnTo>
                  <a:lnTo>
                    <a:pt x="5224611" y="3938178"/>
                  </a:lnTo>
                  <a:lnTo>
                    <a:pt x="5138887" y="3761966"/>
                  </a:lnTo>
                  <a:lnTo>
                    <a:pt x="5034111" y="3598453"/>
                  </a:lnTo>
                  <a:lnTo>
                    <a:pt x="4919811" y="3452403"/>
                  </a:lnTo>
                  <a:lnTo>
                    <a:pt x="4789637" y="3315878"/>
                  </a:lnTo>
                  <a:lnTo>
                    <a:pt x="4643587" y="3193641"/>
                  </a:lnTo>
                  <a:lnTo>
                    <a:pt x="4489599" y="3085691"/>
                  </a:lnTo>
                  <a:lnTo>
                    <a:pt x="4326087" y="2990441"/>
                  </a:lnTo>
                  <a:lnTo>
                    <a:pt x="4149874" y="2898366"/>
                  </a:lnTo>
                  <a:lnTo>
                    <a:pt x="3972074" y="2822166"/>
                  </a:lnTo>
                  <a:lnTo>
                    <a:pt x="3781574" y="2749141"/>
                  </a:lnTo>
                  <a:lnTo>
                    <a:pt x="3591074" y="2685641"/>
                  </a:lnTo>
                  <a:lnTo>
                    <a:pt x="3395811" y="2630078"/>
                  </a:lnTo>
                  <a:lnTo>
                    <a:pt x="3195787" y="2576103"/>
                  </a:lnTo>
                  <a:lnTo>
                    <a:pt x="2992587" y="2531653"/>
                  </a:lnTo>
                  <a:lnTo>
                    <a:pt x="2792561" y="2485616"/>
                  </a:lnTo>
                  <a:lnTo>
                    <a:pt x="2592536" y="2449103"/>
                  </a:lnTo>
                  <a:lnTo>
                    <a:pt x="2397274" y="2407828"/>
                  </a:lnTo>
                  <a:lnTo>
                    <a:pt x="2202011" y="2371316"/>
                  </a:lnTo>
                  <a:lnTo>
                    <a:pt x="2011511" y="2336391"/>
                  </a:lnTo>
                  <a:lnTo>
                    <a:pt x="1825774" y="2295116"/>
                  </a:lnTo>
                  <a:lnTo>
                    <a:pt x="1649561" y="2258603"/>
                  </a:lnTo>
                  <a:lnTo>
                    <a:pt x="1481286" y="2212566"/>
                  </a:lnTo>
                  <a:lnTo>
                    <a:pt x="1322536" y="2168116"/>
                  </a:lnTo>
                  <a:lnTo>
                    <a:pt x="1176486" y="2117316"/>
                  </a:lnTo>
                  <a:lnTo>
                    <a:pt x="1041549" y="2063341"/>
                  </a:lnTo>
                  <a:lnTo>
                    <a:pt x="900261" y="1985553"/>
                  </a:lnTo>
                  <a:lnTo>
                    <a:pt x="768499" y="1890303"/>
                  </a:lnTo>
                  <a:lnTo>
                    <a:pt x="655786" y="1782353"/>
                  </a:lnTo>
                  <a:lnTo>
                    <a:pt x="551011" y="1650591"/>
                  </a:lnTo>
                  <a:lnTo>
                    <a:pt x="455761" y="1514066"/>
                  </a:lnTo>
                  <a:lnTo>
                    <a:pt x="373211" y="1358491"/>
                  </a:lnTo>
                  <a:lnTo>
                    <a:pt x="301774" y="1199741"/>
                  </a:lnTo>
                  <a:lnTo>
                    <a:pt x="233511" y="1036228"/>
                  </a:lnTo>
                  <a:lnTo>
                    <a:pt x="177949" y="864778"/>
                  </a:lnTo>
                  <a:lnTo>
                    <a:pt x="128736" y="691741"/>
                  </a:lnTo>
                  <a:lnTo>
                    <a:pt x="87461" y="518703"/>
                  </a:lnTo>
                  <a:lnTo>
                    <a:pt x="55711" y="345666"/>
                  </a:lnTo>
                  <a:lnTo>
                    <a:pt x="23961" y="178978"/>
                  </a:lnTo>
                  <a:lnTo>
                    <a:pt x="1736" y="15466"/>
                  </a:lnTo>
                  <a:close/>
                </a:path>
              </a:pathLst>
            </a:custGeom>
            <a:solidFill>
              <a:srgbClr val="515147"/>
            </a:solidFill>
            <a:ln w="0">
              <a:solidFill>
                <a:srgbClr val="5151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4238625" y="1212849"/>
              <a:ext cx="3889375" cy="5586413"/>
            </a:xfrm>
            <a:custGeom>
              <a:avLst/>
              <a:gdLst>
                <a:gd name="T0" fmla="*/ 0 w 2450"/>
                <a:gd name="T1" fmla="*/ 0 h 3519"/>
                <a:gd name="T2" fmla="*/ 2450 w 2450"/>
                <a:gd name="T3" fmla="*/ 0 h 3519"/>
                <a:gd name="T4" fmla="*/ 2433 w 2450"/>
                <a:gd name="T5" fmla="*/ 289 h 3519"/>
                <a:gd name="T6" fmla="*/ 2404 w 2450"/>
                <a:gd name="T7" fmla="*/ 575 h 3519"/>
                <a:gd name="T8" fmla="*/ 2367 w 2450"/>
                <a:gd name="T9" fmla="*/ 861 h 3519"/>
                <a:gd name="T10" fmla="*/ 2321 w 2450"/>
                <a:gd name="T11" fmla="*/ 1144 h 3519"/>
                <a:gd name="T12" fmla="*/ 2272 w 2450"/>
                <a:gd name="T13" fmla="*/ 1425 h 3519"/>
                <a:gd name="T14" fmla="*/ 2215 w 2450"/>
                <a:gd name="T15" fmla="*/ 1696 h 3519"/>
                <a:gd name="T16" fmla="*/ 2152 w 2450"/>
                <a:gd name="T17" fmla="*/ 1962 h 3519"/>
                <a:gd name="T18" fmla="*/ 2090 w 2450"/>
                <a:gd name="T19" fmla="*/ 2223 h 3519"/>
                <a:gd name="T20" fmla="*/ 2021 w 2450"/>
                <a:gd name="T21" fmla="*/ 2469 h 3519"/>
                <a:gd name="T22" fmla="*/ 1952 w 2450"/>
                <a:gd name="T23" fmla="*/ 2706 h 3519"/>
                <a:gd name="T24" fmla="*/ 1881 w 2450"/>
                <a:gd name="T25" fmla="*/ 2929 h 3519"/>
                <a:gd name="T26" fmla="*/ 1812 w 2450"/>
                <a:gd name="T27" fmla="*/ 3141 h 3519"/>
                <a:gd name="T28" fmla="*/ 1744 w 2450"/>
                <a:gd name="T29" fmla="*/ 3336 h 3519"/>
                <a:gd name="T30" fmla="*/ 1678 w 2450"/>
                <a:gd name="T31" fmla="*/ 3510 h 3519"/>
                <a:gd name="T32" fmla="*/ 1426 w 2450"/>
                <a:gd name="T33" fmla="*/ 3516 h 3519"/>
                <a:gd name="T34" fmla="*/ 1178 w 2450"/>
                <a:gd name="T35" fmla="*/ 3519 h 3519"/>
                <a:gd name="T36" fmla="*/ 778 w 2450"/>
                <a:gd name="T37" fmla="*/ 3513 h 3519"/>
                <a:gd name="T38" fmla="*/ 712 w 2450"/>
                <a:gd name="T39" fmla="*/ 3339 h 3519"/>
                <a:gd name="T40" fmla="*/ 640 w 2450"/>
                <a:gd name="T41" fmla="*/ 3144 h 3519"/>
                <a:gd name="T42" fmla="*/ 572 w 2450"/>
                <a:gd name="T43" fmla="*/ 2932 h 3519"/>
                <a:gd name="T44" fmla="*/ 500 w 2450"/>
                <a:gd name="T45" fmla="*/ 2709 h 3519"/>
                <a:gd name="T46" fmla="*/ 432 w 2450"/>
                <a:gd name="T47" fmla="*/ 2472 h 3519"/>
                <a:gd name="T48" fmla="*/ 363 w 2450"/>
                <a:gd name="T49" fmla="*/ 2223 h 3519"/>
                <a:gd name="T50" fmla="*/ 300 w 2450"/>
                <a:gd name="T51" fmla="*/ 1965 h 3519"/>
                <a:gd name="T52" fmla="*/ 237 w 2450"/>
                <a:gd name="T53" fmla="*/ 1699 h 3519"/>
                <a:gd name="T54" fmla="*/ 180 w 2450"/>
                <a:gd name="T55" fmla="*/ 1425 h 3519"/>
                <a:gd name="T56" fmla="*/ 129 w 2450"/>
                <a:gd name="T57" fmla="*/ 1147 h 3519"/>
                <a:gd name="T58" fmla="*/ 86 w 2450"/>
                <a:gd name="T59" fmla="*/ 861 h 3519"/>
                <a:gd name="T60" fmla="*/ 49 w 2450"/>
                <a:gd name="T61" fmla="*/ 575 h 3519"/>
                <a:gd name="T62" fmla="*/ 20 w 2450"/>
                <a:gd name="T63" fmla="*/ 289 h 3519"/>
                <a:gd name="T64" fmla="*/ 0 w 2450"/>
                <a:gd name="T65" fmla="*/ 0 h 3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0" h="3519">
                  <a:moveTo>
                    <a:pt x="0" y="0"/>
                  </a:moveTo>
                  <a:lnTo>
                    <a:pt x="2450" y="0"/>
                  </a:lnTo>
                  <a:lnTo>
                    <a:pt x="2433" y="289"/>
                  </a:lnTo>
                  <a:lnTo>
                    <a:pt x="2404" y="575"/>
                  </a:lnTo>
                  <a:lnTo>
                    <a:pt x="2367" y="861"/>
                  </a:lnTo>
                  <a:lnTo>
                    <a:pt x="2321" y="1144"/>
                  </a:lnTo>
                  <a:lnTo>
                    <a:pt x="2272" y="1425"/>
                  </a:lnTo>
                  <a:lnTo>
                    <a:pt x="2215" y="1696"/>
                  </a:lnTo>
                  <a:lnTo>
                    <a:pt x="2152" y="1962"/>
                  </a:lnTo>
                  <a:lnTo>
                    <a:pt x="2090" y="2223"/>
                  </a:lnTo>
                  <a:lnTo>
                    <a:pt x="2021" y="2469"/>
                  </a:lnTo>
                  <a:lnTo>
                    <a:pt x="1952" y="2706"/>
                  </a:lnTo>
                  <a:lnTo>
                    <a:pt x="1881" y="2929"/>
                  </a:lnTo>
                  <a:lnTo>
                    <a:pt x="1812" y="3141"/>
                  </a:lnTo>
                  <a:lnTo>
                    <a:pt x="1744" y="3336"/>
                  </a:lnTo>
                  <a:lnTo>
                    <a:pt x="1678" y="3510"/>
                  </a:lnTo>
                  <a:lnTo>
                    <a:pt x="1426" y="3516"/>
                  </a:lnTo>
                  <a:lnTo>
                    <a:pt x="1178" y="3519"/>
                  </a:lnTo>
                  <a:lnTo>
                    <a:pt x="778" y="3513"/>
                  </a:lnTo>
                  <a:lnTo>
                    <a:pt x="712" y="3339"/>
                  </a:lnTo>
                  <a:lnTo>
                    <a:pt x="640" y="3144"/>
                  </a:lnTo>
                  <a:lnTo>
                    <a:pt x="572" y="2932"/>
                  </a:lnTo>
                  <a:lnTo>
                    <a:pt x="500" y="2709"/>
                  </a:lnTo>
                  <a:lnTo>
                    <a:pt x="432" y="2472"/>
                  </a:lnTo>
                  <a:lnTo>
                    <a:pt x="363" y="2223"/>
                  </a:lnTo>
                  <a:lnTo>
                    <a:pt x="300" y="1965"/>
                  </a:lnTo>
                  <a:lnTo>
                    <a:pt x="237" y="1699"/>
                  </a:lnTo>
                  <a:lnTo>
                    <a:pt x="180" y="1425"/>
                  </a:lnTo>
                  <a:lnTo>
                    <a:pt x="129" y="1147"/>
                  </a:lnTo>
                  <a:lnTo>
                    <a:pt x="86" y="861"/>
                  </a:lnTo>
                  <a:lnTo>
                    <a:pt x="49" y="575"/>
                  </a:lnTo>
                  <a:lnTo>
                    <a:pt x="20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1"/>
            </a:solidFill>
            <a:ln w="0">
              <a:solidFill>
                <a:srgbClr val="EAEAE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34175" y="1517649"/>
              <a:ext cx="1198563" cy="1416050"/>
            </a:xfrm>
            <a:custGeom>
              <a:avLst/>
              <a:gdLst>
                <a:gd name="T0" fmla="*/ 0 w 755"/>
                <a:gd name="T1" fmla="*/ 0 h 892"/>
                <a:gd name="T2" fmla="*/ 755 w 755"/>
                <a:gd name="T3" fmla="*/ 309 h 892"/>
                <a:gd name="T4" fmla="*/ 146 w 755"/>
                <a:gd name="T5" fmla="*/ 892 h 892"/>
                <a:gd name="T6" fmla="*/ 0 w 755"/>
                <a:gd name="T7" fmla="*/ 0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5" h="892">
                  <a:moveTo>
                    <a:pt x="0" y="0"/>
                  </a:moveTo>
                  <a:lnTo>
                    <a:pt x="755" y="309"/>
                  </a:lnTo>
                  <a:lnTo>
                    <a:pt x="146" y="8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5AF"/>
            </a:solidFill>
            <a:ln w="0">
              <a:solidFill>
                <a:srgbClr val="C6C5A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4392612" y="1508124"/>
              <a:ext cx="1203325" cy="1425575"/>
            </a:xfrm>
            <a:custGeom>
              <a:avLst/>
              <a:gdLst>
                <a:gd name="T0" fmla="*/ 758 w 758"/>
                <a:gd name="T1" fmla="*/ 0 h 898"/>
                <a:gd name="T2" fmla="*/ 643 w 758"/>
                <a:gd name="T3" fmla="*/ 898 h 898"/>
                <a:gd name="T4" fmla="*/ 0 w 758"/>
                <a:gd name="T5" fmla="*/ 315 h 898"/>
                <a:gd name="T6" fmla="*/ 758 w 758"/>
                <a:gd name="T7" fmla="*/ 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8" h="898">
                  <a:moveTo>
                    <a:pt x="758" y="0"/>
                  </a:moveTo>
                  <a:lnTo>
                    <a:pt x="643" y="898"/>
                  </a:lnTo>
                  <a:lnTo>
                    <a:pt x="0" y="315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C6C5AF"/>
            </a:solidFill>
            <a:ln w="0">
              <a:solidFill>
                <a:srgbClr val="C6C5A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5508625" y="1508124"/>
              <a:ext cx="1352550" cy="295275"/>
            </a:xfrm>
            <a:custGeom>
              <a:avLst/>
              <a:gdLst>
                <a:gd name="T0" fmla="*/ 55 w 852"/>
                <a:gd name="T1" fmla="*/ 0 h 186"/>
                <a:gd name="T2" fmla="*/ 795 w 852"/>
                <a:gd name="T3" fmla="*/ 0 h 186"/>
                <a:gd name="T4" fmla="*/ 852 w 852"/>
                <a:gd name="T5" fmla="*/ 186 h 186"/>
                <a:gd name="T6" fmla="*/ 0 w 852"/>
                <a:gd name="T7" fmla="*/ 180 h 186"/>
                <a:gd name="T8" fmla="*/ 55 w 852"/>
                <a:gd name="T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2" h="186">
                  <a:moveTo>
                    <a:pt x="55" y="0"/>
                  </a:moveTo>
                  <a:lnTo>
                    <a:pt x="795" y="0"/>
                  </a:lnTo>
                  <a:lnTo>
                    <a:pt x="852" y="186"/>
                  </a:lnTo>
                  <a:lnTo>
                    <a:pt x="0" y="18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C6C5AF"/>
            </a:solidFill>
            <a:ln w="0">
              <a:solidFill>
                <a:srgbClr val="C6C5A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5508625" y="1508124"/>
              <a:ext cx="87313" cy="322263"/>
            </a:xfrm>
            <a:custGeom>
              <a:avLst/>
              <a:gdLst>
                <a:gd name="T0" fmla="*/ 55 w 55"/>
                <a:gd name="T1" fmla="*/ 0 h 203"/>
                <a:gd name="T2" fmla="*/ 32 w 55"/>
                <a:gd name="T3" fmla="*/ 203 h 203"/>
                <a:gd name="T4" fmla="*/ 0 w 55"/>
                <a:gd name="T5" fmla="*/ 180 h 203"/>
                <a:gd name="T6" fmla="*/ 55 w 55"/>
                <a:gd name="T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203">
                  <a:moveTo>
                    <a:pt x="55" y="0"/>
                  </a:moveTo>
                  <a:lnTo>
                    <a:pt x="32" y="203"/>
                  </a:lnTo>
                  <a:lnTo>
                    <a:pt x="0" y="18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AAA88F"/>
            </a:solidFill>
            <a:ln w="0">
              <a:solidFill>
                <a:srgbClr val="AAA8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734175" y="1517649"/>
              <a:ext cx="127000" cy="330200"/>
            </a:xfrm>
            <a:custGeom>
              <a:avLst/>
              <a:gdLst>
                <a:gd name="T0" fmla="*/ 0 w 80"/>
                <a:gd name="T1" fmla="*/ 0 h 208"/>
                <a:gd name="T2" fmla="*/ 80 w 80"/>
                <a:gd name="T3" fmla="*/ 180 h 208"/>
                <a:gd name="T4" fmla="*/ 34 w 80"/>
                <a:gd name="T5" fmla="*/ 208 h 208"/>
                <a:gd name="T6" fmla="*/ 0 w 80"/>
                <a:gd name="T7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208">
                  <a:moveTo>
                    <a:pt x="0" y="0"/>
                  </a:moveTo>
                  <a:lnTo>
                    <a:pt x="80" y="180"/>
                  </a:lnTo>
                  <a:lnTo>
                    <a:pt x="34" y="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88F"/>
            </a:solidFill>
            <a:ln w="0">
              <a:solidFill>
                <a:srgbClr val="AAA8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5505450" y="2662237"/>
              <a:ext cx="1360488" cy="4205288"/>
            </a:xfrm>
            <a:custGeom>
              <a:avLst/>
              <a:gdLst>
                <a:gd name="T0" fmla="*/ 208 w 857"/>
                <a:gd name="T1" fmla="*/ 0 h 2606"/>
                <a:gd name="T2" fmla="*/ 680 w 857"/>
                <a:gd name="T3" fmla="*/ 0 h 2606"/>
                <a:gd name="T4" fmla="*/ 857 w 857"/>
                <a:gd name="T5" fmla="*/ 2365 h 2606"/>
                <a:gd name="T6" fmla="*/ 840 w 857"/>
                <a:gd name="T7" fmla="*/ 2600 h 2606"/>
                <a:gd name="T8" fmla="*/ 380 w 857"/>
                <a:gd name="T9" fmla="*/ 2606 h 2606"/>
                <a:gd name="T10" fmla="*/ 17 w 857"/>
                <a:gd name="T11" fmla="*/ 2603 h 2606"/>
                <a:gd name="T12" fmla="*/ 0 w 857"/>
                <a:gd name="T13" fmla="*/ 2365 h 2606"/>
                <a:gd name="T14" fmla="*/ 208 w 857"/>
                <a:gd name="T15" fmla="*/ 0 h 2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7" h="2606">
                  <a:moveTo>
                    <a:pt x="208" y="0"/>
                  </a:moveTo>
                  <a:lnTo>
                    <a:pt x="680" y="0"/>
                  </a:lnTo>
                  <a:lnTo>
                    <a:pt x="857" y="2365"/>
                  </a:lnTo>
                  <a:lnTo>
                    <a:pt x="840" y="2600"/>
                  </a:lnTo>
                  <a:lnTo>
                    <a:pt x="380" y="2606"/>
                  </a:lnTo>
                  <a:lnTo>
                    <a:pt x="17" y="2603"/>
                  </a:lnTo>
                  <a:lnTo>
                    <a:pt x="0" y="2365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4C4C4C"/>
            </a:solidFill>
            <a:ln w="0">
              <a:solidFill>
                <a:srgbClr val="4C4C4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840412" y="2662237"/>
              <a:ext cx="757238" cy="207963"/>
            </a:xfrm>
            <a:custGeom>
              <a:avLst/>
              <a:gdLst>
                <a:gd name="T0" fmla="*/ 469 w 477"/>
                <a:gd name="T1" fmla="*/ 0 h 131"/>
                <a:gd name="T2" fmla="*/ 477 w 477"/>
                <a:gd name="T3" fmla="*/ 131 h 131"/>
                <a:gd name="T4" fmla="*/ 0 w 477"/>
                <a:gd name="T5" fmla="*/ 8 h 131"/>
                <a:gd name="T6" fmla="*/ 469 w 477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7" h="131">
                  <a:moveTo>
                    <a:pt x="469" y="0"/>
                  </a:moveTo>
                  <a:lnTo>
                    <a:pt x="477" y="131"/>
                  </a:lnTo>
                  <a:lnTo>
                    <a:pt x="0" y="8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3A3A38"/>
            </a:solidFill>
            <a:ln w="0">
              <a:solidFill>
                <a:srgbClr val="3A3A3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5305425" y="1630362"/>
              <a:ext cx="1760538" cy="1044575"/>
            </a:xfrm>
            <a:custGeom>
              <a:avLst/>
              <a:gdLst>
                <a:gd name="T0" fmla="*/ 1109 w 1109"/>
                <a:gd name="T1" fmla="*/ 0 h 658"/>
                <a:gd name="T2" fmla="*/ 1046 w 1109"/>
                <a:gd name="T3" fmla="*/ 378 h 658"/>
                <a:gd name="T4" fmla="*/ 794 w 1109"/>
                <a:gd name="T5" fmla="*/ 658 h 658"/>
                <a:gd name="T6" fmla="*/ 337 w 1109"/>
                <a:gd name="T7" fmla="*/ 658 h 658"/>
                <a:gd name="T8" fmla="*/ 63 w 1109"/>
                <a:gd name="T9" fmla="*/ 378 h 658"/>
                <a:gd name="T10" fmla="*/ 0 w 1109"/>
                <a:gd name="T11" fmla="*/ 0 h 658"/>
                <a:gd name="T12" fmla="*/ 1109 w 1109"/>
                <a:gd name="T1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9" h="658">
                  <a:moveTo>
                    <a:pt x="1109" y="0"/>
                  </a:moveTo>
                  <a:lnTo>
                    <a:pt x="1046" y="378"/>
                  </a:lnTo>
                  <a:lnTo>
                    <a:pt x="794" y="658"/>
                  </a:lnTo>
                  <a:lnTo>
                    <a:pt x="337" y="658"/>
                  </a:lnTo>
                  <a:lnTo>
                    <a:pt x="63" y="378"/>
                  </a:lnTo>
                  <a:lnTo>
                    <a:pt x="0" y="0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4C4C4C"/>
            </a:solidFill>
            <a:ln w="0">
              <a:solidFill>
                <a:srgbClr val="4C4C4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3848100" y="854074"/>
              <a:ext cx="1747838" cy="1820863"/>
            </a:xfrm>
            <a:custGeom>
              <a:avLst/>
              <a:gdLst>
                <a:gd name="T0" fmla="*/ 346 w 1101"/>
                <a:gd name="T1" fmla="*/ 0 h 1147"/>
                <a:gd name="T2" fmla="*/ 1101 w 1101"/>
                <a:gd name="T3" fmla="*/ 412 h 1147"/>
                <a:gd name="T4" fmla="*/ 1009 w 1101"/>
                <a:gd name="T5" fmla="*/ 709 h 1147"/>
                <a:gd name="T6" fmla="*/ 929 w 1101"/>
                <a:gd name="T7" fmla="*/ 1147 h 1147"/>
                <a:gd name="T8" fmla="*/ 0 w 1101"/>
                <a:gd name="T9" fmla="*/ 478 h 1147"/>
                <a:gd name="T10" fmla="*/ 69 w 1101"/>
                <a:gd name="T11" fmla="*/ 383 h 1147"/>
                <a:gd name="T12" fmla="*/ 132 w 1101"/>
                <a:gd name="T13" fmla="*/ 297 h 1147"/>
                <a:gd name="T14" fmla="*/ 183 w 1101"/>
                <a:gd name="T15" fmla="*/ 226 h 1147"/>
                <a:gd name="T16" fmla="*/ 229 w 1101"/>
                <a:gd name="T17" fmla="*/ 163 h 1147"/>
                <a:gd name="T18" fmla="*/ 266 w 1101"/>
                <a:gd name="T19" fmla="*/ 114 h 1147"/>
                <a:gd name="T20" fmla="*/ 295 w 1101"/>
                <a:gd name="T21" fmla="*/ 71 h 1147"/>
                <a:gd name="T22" fmla="*/ 318 w 1101"/>
                <a:gd name="T23" fmla="*/ 40 h 1147"/>
                <a:gd name="T24" fmla="*/ 335 w 1101"/>
                <a:gd name="T25" fmla="*/ 17 h 1147"/>
                <a:gd name="T26" fmla="*/ 343 w 1101"/>
                <a:gd name="T27" fmla="*/ 6 h 1147"/>
                <a:gd name="T28" fmla="*/ 346 w 1101"/>
                <a:gd name="T29" fmla="*/ 0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1" h="1147">
                  <a:moveTo>
                    <a:pt x="346" y="0"/>
                  </a:moveTo>
                  <a:lnTo>
                    <a:pt x="1101" y="412"/>
                  </a:lnTo>
                  <a:lnTo>
                    <a:pt x="1009" y="709"/>
                  </a:lnTo>
                  <a:lnTo>
                    <a:pt x="929" y="1147"/>
                  </a:lnTo>
                  <a:lnTo>
                    <a:pt x="0" y="478"/>
                  </a:lnTo>
                  <a:lnTo>
                    <a:pt x="69" y="383"/>
                  </a:lnTo>
                  <a:lnTo>
                    <a:pt x="132" y="297"/>
                  </a:lnTo>
                  <a:lnTo>
                    <a:pt x="183" y="226"/>
                  </a:lnTo>
                  <a:lnTo>
                    <a:pt x="229" y="163"/>
                  </a:lnTo>
                  <a:lnTo>
                    <a:pt x="266" y="114"/>
                  </a:lnTo>
                  <a:lnTo>
                    <a:pt x="295" y="71"/>
                  </a:lnTo>
                  <a:lnTo>
                    <a:pt x="318" y="40"/>
                  </a:lnTo>
                  <a:lnTo>
                    <a:pt x="335" y="17"/>
                  </a:lnTo>
                  <a:lnTo>
                    <a:pt x="343" y="6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EAEAE1"/>
            </a:solidFill>
            <a:ln w="0">
              <a:solidFill>
                <a:srgbClr val="EAEAE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6729413" y="854074"/>
              <a:ext cx="1752600" cy="1820863"/>
            </a:xfrm>
            <a:custGeom>
              <a:avLst/>
              <a:gdLst>
                <a:gd name="T0" fmla="*/ 758 w 1104"/>
                <a:gd name="T1" fmla="*/ 0 h 1147"/>
                <a:gd name="T2" fmla="*/ 761 w 1104"/>
                <a:gd name="T3" fmla="*/ 6 h 1147"/>
                <a:gd name="T4" fmla="*/ 769 w 1104"/>
                <a:gd name="T5" fmla="*/ 17 h 1147"/>
                <a:gd name="T6" fmla="*/ 783 w 1104"/>
                <a:gd name="T7" fmla="*/ 40 h 1147"/>
                <a:gd name="T8" fmla="*/ 806 w 1104"/>
                <a:gd name="T9" fmla="*/ 71 h 1147"/>
                <a:gd name="T10" fmla="*/ 838 w 1104"/>
                <a:gd name="T11" fmla="*/ 114 h 1147"/>
                <a:gd name="T12" fmla="*/ 875 w 1104"/>
                <a:gd name="T13" fmla="*/ 163 h 1147"/>
                <a:gd name="T14" fmla="*/ 921 w 1104"/>
                <a:gd name="T15" fmla="*/ 226 h 1147"/>
                <a:gd name="T16" fmla="*/ 972 w 1104"/>
                <a:gd name="T17" fmla="*/ 297 h 1147"/>
                <a:gd name="T18" fmla="*/ 1035 w 1104"/>
                <a:gd name="T19" fmla="*/ 383 h 1147"/>
                <a:gd name="T20" fmla="*/ 1104 w 1104"/>
                <a:gd name="T21" fmla="*/ 478 h 1147"/>
                <a:gd name="T22" fmla="*/ 172 w 1104"/>
                <a:gd name="T23" fmla="*/ 1147 h 1147"/>
                <a:gd name="T24" fmla="*/ 95 w 1104"/>
                <a:gd name="T25" fmla="*/ 709 h 1147"/>
                <a:gd name="T26" fmla="*/ 0 w 1104"/>
                <a:gd name="T27" fmla="*/ 412 h 1147"/>
                <a:gd name="T28" fmla="*/ 758 w 1104"/>
                <a:gd name="T29" fmla="*/ 0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4" h="1147">
                  <a:moveTo>
                    <a:pt x="758" y="0"/>
                  </a:moveTo>
                  <a:lnTo>
                    <a:pt x="761" y="6"/>
                  </a:lnTo>
                  <a:lnTo>
                    <a:pt x="769" y="17"/>
                  </a:lnTo>
                  <a:lnTo>
                    <a:pt x="783" y="40"/>
                  </a:lnTo>
                  <a:lnTo>
                    <a:pt x="806" y="71"/>
                  </a:lnTo>
                  <a:lnTo>
                    <a:pt x="838" y="114"/>
                  </a:lnTo>
                  <a:lnTo>
                    <a:pt x="875" y="163"/>
                  </a:lnTo>
                  <a:lnTo>
                    <a:pt x="921" y="226"/>
                  </a:lnTo>
                  <a:lnTo>
                    <a:pt x="972" y="297"/>
                  </a:lnTo>
                  <a:lnTo>
                    <a:pt x="1035" y="383"/>
                  </a:lnTo>
                  <a:lnTo>
                    <a:pt x="1104" y="478"/>
                  </a:lnTo>
                  <a:lnTo>
                    <a:pt x="172" y="1147"/>
                  </a:lnTo>
                  <a:lnTo>
                    <a:pt x="95" y="709"/>
                  </a:lnTo>
                  <a:lnTo>
                    <a:pt x="0" y="412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EAEAE1"/>
            </a:solidFill>
            <a:ln w="0">
              <a:solidFill>
                <a:srgbClr val="EAEAE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6729413" y="854074"/>
              <a:ext cx="1752600" cy="1362075"/>
            </a:xfrm>
            <a:custGeom>
              <a:avLst/>
              <a:gdLst>
                <a:gd name="T0" fmla="*/ 758 w 1104"/>
                <a:gd name="T1" fmla="*/ 0 h 858"/>
                <a:gd name="T2" fmla="*/ 761 w 1104"/>
                <a:gd name="T3" fmla="*/ 6 h 858"/>
                <a:gd name="T4" fmla="*/ 769 w 1104"/>
                <a:gd name="T5" fmla="*/ 17 h 858"/>
                <a:gd name="T6" fmla="*/ 783 w 1104"/>
                <a:gd name="T7" fmla="*/ 40 h 858"/>
                <a:gd name="T8" fmla="*/ 806 w 1104"/>
                <a:gd name="T9" fmla="*/ 71 h 858"/>
                <a:gd name="T10" fmla="*/ 838 w 1104"/>
                <a:gd name="T11" fmla="*/ 114 h 858"/>
                <a:gd name="T12" fmla="*/ 875 w 1104"/>
                <a:gd name="T13" fmla="*/ 166 h 858"/>
                <a:gd name="T14" fmla="*/ 921 w 1104"/>
                <a:gd name="T15" fmla="*/ 226 h 858"/>
                <a:gd name="T16" fmla="*/ 972 w 1104"/>
                <a:gd name="T17" fmla="*/ 297 h 858"/>
                <a:gd name="T18" fmla="*/ 1035 w 1104"/>
                <a:gd name="T19" fmla="*/ 383 h 858"/>
                <a:gd name="T20" fmla="*/ 1104 w 1104"/>
                <a:gd name="T21" fmla="*/ 478 h 858"/>
                <a:gd name="T22" fmla="*/ 578 w 1104"/>
                <a:gd name="T23" fmla="*/ 858 h 858"/>
                <a:gd name="T24" fmla="*/ 478 w 1104"/>
                <a:gd name="T25" fmla="*/ 827 h 858"/>
                <a:gd name="T26" fmla="*/ 383 w 1104"/>
                <a:gd name="T27" fmla="*/ 795 h 858"/>
                <a:gd name="T28" fmla="*/ 298 w 1104"/>
                <a:gd name="T29" fmla="*/ 761 h 858"/>
                <a:gd name="T30" fmla="*/ 206 w 1104"/>
                <a:gd name="T31" fmla="*/ 712 h 858"/>
                <a:gd name="T32" fmla="*/ 126 w 1104"/>
                <a:gd name="T33" fmla="*/ 652 h 858"/>
                <a:gd name="T34" fmla="*/ 55 w 1104"/>
                <a:gd name="T35" fmla="*/ 581 h 858"/>
                <a:gd name="T36" fmla="*/ 0 w 1104"/>
                <a:gd name="T37" fmla="*/ 412 h 858"/>
                <a:gd name="T38" fmla="*/ 758 w 1104"/>
                <a:gd name="T39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4" h="858">
                  <a:moveTo>
                    <a:pt x="758" y="0"/>
                  </a:moveTo>
                  <a:lnTo>
                    <a:pt x="761" y="6"/>
                  </a:lnTo>
                  <a:lnTo>
                    <a:pt x="769" y="17"/>
                  </a:lnTo>
                  <a:lnTo>
                    <a:pt x="783" y="40"/>
                  </a:lnTo>
                  <a:lnTo>
                    <a:pt x="806" y="71"/>
                  </a:lnTo>
                  <a:lnTo>
                    <a:pt x="838" y="114"/>
                  </a:lnTo>
                  <a:lnTo>
                    <a:pt x="875" y="166"/>
                  </a:lnTo>
                  <a:lnTo>
                    <a:pt x="921" y="226"/>
                  </a:lnTo>
                  <a:lnTo>
                    <a:pt x="972" y="297"/>
                  </a:lnTo>
                  <a:lnTo>
                    <a:pt x="1035" y="383"/>
                  </a:lnTo>
                  <a:lnTo>
                    <a:pt x="1104" y="478"/>
                  </a:lnTo>
                  <a:lnTo>
                    <a:pt x="578" y="858"/>
                  </a:lnTo>
                  <a:lnTo>
                    <a:pt x="478" y="827"/>
                  </a:lnTo>
                  <a:lnTo>
                    <a:pt x="383" y="795"/>
                  </a:lnTo>
                  <a:lnTo>
                    <a:pt x="298" y="761"/>
                  </a:lnTo>
                  <a:lnTo>
                    <a:pt x="206" y="712"/>
                  </a:lnTo>
                  <a:lnTo>
                    <a:pt x="126" y="652"/>
                  </a:lnTo>
                  <a:lnTo>
                    <a:pt x="55" y="581"/>
                  </a:lnTo>
                  <a:lnTo>
                    <a:pt x="0" y="412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E0DBD3"/>
            </a:solidFill>
            <a:ln w="0">
              <a:solidFill>
                <a:srgbClr val="E0DBD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043738" y="1781174"/>
              <a:ext cx="2586038" cy="5076826"/>
            </a:xfrm>
            <a:custGeom>
              <a:avLst/>
              <a:gdLst>
                <a:gd name="T0" fmla="*/ 1197 w 1629"/>
                <a:gd name="T1" fmla="*/ 0 h 3152"/>
                <a:gd name="T2" fmla="*/ 1583 w 1629"/>
                <a:gd name="T3" fmla="*/ 881 h 3152"/>
                <a:gd name="T4" fmla="*/ 1177 w 1629"/>
                <a:gd name="T5" fmla="*/ 992 h 3152"/>
                <a:gd name="T6" fmla="*/ 1629 w 1629"/>
                <a:gd name="T7" fmla="*/ 1155 h 3152"/>
                <a:gd name="T8" fmla="*/ 420 w 1629"/>
                <a:gd name="T9" fmla="*/ 3132 h 3152"/>
                <a:gd name="T10" fmla="*/ 0 w 1629"/>
                <a:gd name="T11" fmla="*/ 3152 h 3152"/>
                <a:gd name="T12" fmla="*/ 1197 w 1629"/>
                <a:gd name="T13" fmla="*/ 0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9" h="3152">
                  <a:moveTo>
                    <a:pt x="1197" y="0"/>
                  </a:moveTo>
                  <a:lnTo>
                    <a:pt x="1583" y="881"/>
                  </a:lnTo>
                  <a:lnTo>
                    <a:pt x="1177" y="992"/>
                  </a:lnTo>
                  <a:lnTo>
                    <a:pt x="1629" y="1155"/>
                  </a:lnTo>
                  <a:lnTo>
                    <a:pt x="420" y="3132"/>
                  </a:lnTo>
                  <a:lnTo>
                    <a:pt x="0" y="3152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15147"/>
            </a:solidFill>
            <a:ln w="0">
              <a:solidFill>
                <a:srgbClr val="5151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2700337" y="1798636"/>
              <a:ext cx="2581275" cy="5059363"/>
            </a:xfrm>
            <a:custGeom>
              <a:avLst/>
              <a:gdLst>
                <a:gd name="T0" fmla="*/ 429 w 1626"/>
                <a:gd name="T1" fmla="*/ 0 h 3141"/>
                <a:gd name="T2" fmla="*/ 1626 w 1626"/>
                <a:gd name="T3" fmla="*/ 3141 h 3141"/>
                <a:gd name="T4" fmla="*/ 1209 w 1626"/>
                <a:gd name="T5" fmla="*/ 3124 h 3141"/>
                <a:gd name="T6" fmla="*/ 0 w 1626"/>
                <a:gd name="T7" fmla="*/ 1144 h 3141"/>
                <a:gd name="T8" fmla="*/ 449 w 1626"/>
                <a:gd name="T9" fmla="*/ 981 h 3141"/>
                <a:gd name="T10" fmla="*/ 46 w 1626"/>
                <a:gd name="T11" fmla="*/ 870 h 3141"/>
                <a:gd name="T12" fmla="*/ 429 w 1626"/>
                <a:gd name="T13" fmla="*/ 0 h 3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6" h="3141">
                  <a:moveTo>
                    <a:pt x="429" y="0"/>
                  </a:moveTo>
                  <a:lnTo>
                    <a:pt x="1626" y="3141"/>
                  </a:lnTo>
                  <a:lnTo>
                    <a:pt x="1209" y="3124"/>
                  </a:lnTo>
                  <a:lnTo>
                    <a:pt x="0" y="1144"/>
                  </a:lnTo>
                  <a:lnTo>
                    <a:pt x="449" y="981"/>
                  </a:lnTo>
                  <a:lnTo>
                    <a:pt x="46" y="87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515147"/>
            </a:solidFill>
            <a:ln w="0">
              <a:solidFill>
                <a:srgbClr val="5151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6661150" y="1166812"/>
              <a:ext cx="2768600" cy="5691188"/>
            </a:xfrm>
            <a:custGeom>
              <a:avLst/>
              <a:gdLst>
                <a:gd name="T0" fmla="*/ 941 w 1744"/>
                <a:gd name="T1" fmla="*/ 0 h 3545"/>
                <a:gd name="T2" fmla="*/ 1438 w 1744"/>
                <a:gd name="T3" fmla="*/ 387 h 3545"/>
                <a:gd name="T4" fmla="*/ 1704 w 1744"/>
                <a:gd name="T5" fmla="*/ 1245 h 3545"/>
                <a:gd name="T6" fmla="*/ 1307 w 1744"/>
                <a:gd name="T7" fmla="*/ 1385 h 3545"/>
                <a:gd name="T8" fmla="*/ 1744 w 1744"/>
                <a:gd name="T9" fmla="*/ 1568 h 3545"/>
                <a:gd name="T10" fmla="*/ 612 w 1744"/>
                <a:gd name="T11" fmla="*/ 3522 h 3545"/>
                <a:gd name="T12" fmla="*/ 306 w 1744"/>
                <a:gd name="T13" fmla="*/ 3536 h 3545"/>
                <a:gd name="T14" fmla="*/ 0 w 1744"/>
                <a:gd name="T15" fmla="*/ 3545 h 3545"/>
                <a:gd name="T16" fmla="*/ 941 w 1744"/>
                <a:gd name="T17" fmla="*/ 0 h 3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4" h="3545">
                  <a:moveTo>
                    <a:pt x="941" y="0"/>
                  </a:moveTo>
                  <a:lnTo>
                    <a:pt x="1438" y="387"/>
                  </a:lnTo>
                  <a:lnTo>
                    <a:pt x="1704" y="1245"/>
                  </a:lnTo>
                  <a:lnTo>
                    <a:pt x="1307" y="1385"/>
                  </a:lnTo>
                  <a:lnTo>
                    <a:pt x="1744" y="1568"/>
                  </a:lnTo>
                  <a:lnTo>
                    <a:pt x="612" y="3522"/>
                  </a:lnTo>
                  <a:lnTo>
                    <a:pt x="306" y="3536"/>
                  </a:lnTo>
                  <a:lnTo>
                    <a:pt x="0" y="3545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72726A"/>
            </a:solidFill>
            <a:ln w="0">
              <a:solidFill>
                <a:srgbClr val="7272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7864475" y="1166812"/>
              <a:ext cx="1311275" cy="1366838"/>
            </a:xfrm>
            <a:custGeom>
              <a:avLst/>
              <a:gdLst>
                <a:gd name="T0" fmla="*/ 183 w 826"/>
                <a:gd name="T1" fmla="*/ 0 h 861"/>
                <a:gd name="T2" fmla="*/ 680 w 826"/>
                <a:gd name="T3" fmla="*/ 387 h 861"/>
                <a:gd name="T4" fmla="*/ 826 w 826"/>
                <a:gd name="T5" fmla="*/ 861 h 861"/>
                <a:gd name="T6" fmla="*/ 612 w 826"/>
                <a:gd name="T7" fmla="*/ 816 h 861"/>
                <a:gd name="T8" fmla="*/ 400 w 826"/>
                <a:gd name="T9" fmla="*/ 776 h 861"/>
                <a:gd name="T10" fmla="*/ 194 w 826"/>
                <a:gd name="T11" fmla="*/ 736 h 861"/>
                <a:gd name="T12" fmla="*/ 0 w 826"/>
                <a:gd name="T13" fmla="*/ 693 h 861"/>
                <a:gd name="T14" fmla="*/ 183 w 826"/>
                <a:gd name="T15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6" h="861">
                  <a:moveTo>
                    <a:pt x="183" y="0"/>
                  </a:moveTo>
                  <a:lnTo>
                    <a:pt x="680" y="387"/>
                  </a:lnTo>
                  <a:lnTo>
                    <a:pt x="826" y="861"/>
                  </a:lnTo>
                  <a:lnTo>
                    <a:pt x="612" y="816"/>
                  </a:lnTo>
                  <a:lnTo>
                    <a:pt x="400" y="776"/>
                  </a:lnTo>
                  <a:lnTo>
                    <a:pt x="194" y="736"/>
                  </a:lnTo>
                  <a:lnTo>
                    <a:pt x="0" y="6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36358"/>
            </a:solidFill>
            <a:ln w="0">
              <a:solidFill>
                <a:srgbClr val="63635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2900362" y="1166812"/>
              <a:ext cx="2767013" cy="5691188"/>
            </a:xfrm>
            <a:custGeom>
              <a:avLst/>
              <a:gdLst>
                <a:gd name="T0" fmla="*/ 800 w 1743"/>
                <a:gd name="T1" fmla="*/ 0 h 3545"/>
                <a:gd name="T2" fmla="*/ 1743 w 1743"/>
                <a:gd name="T3" fmla="*/ 3545 h 3545"/>
                <a:gd name="T4" fmla="*/ 1438 w 1743"/>
                <a:gd name="T5" fmla="*/ 3539 h 3545"/>
                <a:gd name="T6" fmla="*/ 1132 w 1743"/>
                <a:gd name="T7" fmla="*/ 3525 h 3545"/>
                <a:gd name="T8" fmla="*/ 0 w 1743"/>
                <a:gd name="T9" fmla="*/ 1568 h 3545"/>
                <a:gd name="T10" fmla="*/ 434 w 1743"/>
                <a:gd name="T11" fmla="*/ 1385 h 3545"/>
                <a:gd name="T12" fmla="*/ 40 w 1743"/>
                <a:gd name="T13" fmla="*/ 1245 h 3545"/>
                <a:gd name="T14" fmla="*/ 303 w 1743"/>
                <a:gd name="T15" fmla="*/ 398 h 3545"/>
                <a:gd name="T16" fmla="*/ 800 w 1743"/>
                <a:gd name="T17" fmla="*/ 0 h 3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3" h="3545">
                  <a:moveTo>
                    <a:pt x="800" y="0"/>
                  </a:moveTo>
                  <a:lnTo>
                    <a:pt x="1743" y="3545"/>
                  </a:lnTo>
                  <a:lnTo>
                    <a:pt x="1438" y="3539"/>
                  </a:lnTo>
                  <a:lnTo>
                    <a:pt x="1132" y="3525"/>
                  </a:lnTo>
                  <a:lnTo>
                    <a:pt x="0" y="1568"/>
                  </a:lnTo>
                  <a:lnTo>
                    <a:pt x="434" y="1385"/>
                  </a:lnTo>
                  <a:lnTo>
                    <a:pt x="40" y="1245"/>
                  </a:lnTo>
                  <a:lnTo>
                    <a:pt x="303" y="398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72726A"/>
            </a:solidFill>
            <a:ln w="0">
              <a:solidFill>
                <a:srgbClr val="7272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4" name="자유형 33"/>
            <p:cNvSpPr>
              <a:spLocks/>
            </p:cNvSpPr>
            <p:nvPr/>
          </p:nvSpPr>
          <p:spPr bwMode="auto">
            <a:xfrm>
              <a:off x="3636106" y="0"/>
              <a:ext cx="5099553" cy="1630362"/>
            </a:xfrm>
            <a:custGeom>
              <a:avLst/>
              <a:gdLst>
                <a:gd name="connsiteX0" fmla="*/ 0 w 5099553"/>
                <a:gd name="connsiteY0" fmla="*/ 0 h 1630362"/>
                <a:gd name="connsiteX1" fmla="*/ 5099553 w 5099553"/>
                <a:gd name="connsiteY1" fmla="*/ 0 h 1630362"/>
                <a:gd name="connsiteX2" fmla="*/ 5049106 w 5099553"/>
                <a:gd name="connsiteY2" fmla="*/ 82550 h 1630362"/>
                <a:gd name="connsiteX3" fmla="*/ 4922106 w 5099553"/>
                <a:gd name="connsiteY3" fmla="*/ 273050 h 1630362"/>
                <a:gd name="connsiteX4" fmla="*/ 4777644 w 5099553"/>
                <a:gd name="connsiteY4" fmla="*/ 458787 h 1630362"/>
                <a:gd name="connsiteX5" fmla="*/ 4623657 w 5099553"/>
                <a:gd name="connsiteY5" fmla="*/ 631825 h 1630362"/>
                <a:gd name="connsiteX6" fmla="*/ 4455382 w 5099553"/>
                <a:gd name="connsiteY6" fmla="*/ 795337 h 1630362"/>
                <a:gd name="connsiteX7" fmla="*/ 4269644 w 5099553"/>
                <a:gd name="connsiteY7" fmla="*/ 944562 h 1630362"/>
                <a:gd name="connsiteX8" fmla="*/ 4069619 w 5099553"/>
                <a:gd name="connsiteY8" fmla="*/ 1085850 h 1630362"/>
                <a:gd name="connsiteX9" fmla="*/ 3855307 w 5099553"/>
                <a:gd name="connsiteY9" fmla="*/ 1212850 h 1630362"/>
                <a:gd name="connsiteX10" fmla="*/ 3629882 w 5099553"/>
                <a:gd name="connsiteY10" fmla="*/ 1325562 h 1630362"/>
                <a:gd name="connsiteX11" fmla="*/ 3383819 w 5099553"/>
                <a:gd name="connsiteY11" fmla="*/ 1425575 h 1630362"/>
                <a:gd name="connsiteX12" fmla="*/ 3125056 w 5099553"/>
                <a:gd name="connsiteY12" fmla="*/ 1512887 h 1630362"/>
                <a:gd name="connsiteX13" fmla="*/ 2844069 w 5099553"/>
                <a:gd name="connsiteY13" fmla="*/ 1581150 h 1630362"/>
                <a:gd name="connsiteX14" fmla="*/ 2548794 w 5099553"/>
                <a:gd name="connsiteY14" fmla="*/ 1630362 h 1630362"/>
                <a:gd name="connsiteX15" fmla="*/ 2253520 w 5099553"/>
                <a:gd name="connsiteY15" fmla="*/ 1581150 h 1630362"/>
                <a:gd name="connsiteX16" fmla="*/ 1977294 w 5099553"/>
                <a:gd name="connsiteY16" fmla="*/ 1512887 h 1630362"/>
                <a:gd name="connsiteX17" fmla="*/ 1713769 w 5099553"/>
                <a:gd name="connsiteY17" fmla="*/ 1425575 h 1630362"/>
                <a:gd name="connsiteX18" fmla="*/ 1469294 w 5099553"/>
                <a:gd name="connsiteY18" fmla="*/ 1325562 h 1630362"/>
                <a:gd name="connsiteX19" fmla="*/ 1242282 w 5099553"/>
                <a:gd name="connsiteY19" fmla="*/ 1212850 h 1630362"/>
                <a:gd name="connsiteX20" fmla="*/ 1029556 w 5099553"/>
                <a:gd name="connsiteY20" fmla="*/ 1085850 h 1630362"/>
                <a:gd name="connsiteX21" fmla="*/ 829531 w 5099553"/>
                <a:gd name="connsiteY21" fmla="*/ 944562 h 1630362"/>
                <a:gd name="connsiteX22" fmla="*/ 648556 w 5099553"/>
                <a:gd name="connsiteY22" fmla="*/ 795337 h 1630362"/>
                <a:gd name="connsiteX23" fmla="*/ 475519 w 5099553"/>
                <a:gd name="connsiteY23" fmla="*/ 631825 h 1630362"/>
                <a:gd name="connsiteX24" fmla="*/ 321531 w 5099553"/>
                <a:gd name="connsiteY24" fmla="*/ 458787 h 1630362"/>
                <a:gd name="connsiteX25" fmla="*/ 180244 w 5099553"/>
                <a:gd name="connsiteY25" fmla="*/ 273050 h 1630362"/>
                <a:gd name="connsiteX26" fmla="*/ 48481 w 5099553"/>
                <a:gd name="connsiteY26" fmla="*/ 82550 h 1630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99553" h="1630362">
                  <a:moveTo>
                    <a:pt x="0" y="0"/>
                  </a:moveTo>
                  <a:lnTo>
                    <a:pt x="5099553" y="0"/>
                  </a:lnTo>
                  <a:lnTo>
                    <a:pt x="5049106" y="82550"/>
                  </a:lnTo>
                  <a:lnTo>
                    <a:pt x="4922106" y="273050"/>
                  </a:lnTo>
                  <a:lnTo>
                    <a:pt x="4777644" y="458787"/>
                  </a:lnTo>
                  <a:lnTo>
                    <a:pt x="4623657" y="631825"/>
                  </a:lnTo>
                  <a:lnTo>
                    <a:pt x="4455382" y="795337"/>
                  </a:lnTo>
                  <a:lnTo>
                    <a:pt x="4269644" y="944562"/>
                  </a:lnTo>
                  <a:lnTo>
                    <a:pt x="4069619" y="1085850"/>
                  </a:lnTo>
                  <a:lnTo>
                    <a:pt x="3855307" y="1212850"/>
                  </a:lnTo>
                  <a:lnTo>
                    <a:pt x="3629882" y="1325562"/>
                  </a:lnTo>
                  <a:lnTo>
                    <a:pt x="3383819" y="1425575"/>
                  </a:lnTo>
                  <a:lnTo>
                    <a:pt x="3125056" y="1512887"/>
                  </a:lnTo>
                  <a:lnTo>
                    <a:pt x="2844069" y="1581150"/>
                  </a:lnTo>
                  <a:lnTo>
                    <a:pt x="2548794" y="1630362"/>
                  </a:lnTo>
                  <a:lnTo>
                    <a:pt x="2253520" y="1581150"/>
                  </a:lnTo>
                  <a:lnTo>
                    <a:pt x="1977294" y="1512887"/>
                  </a:lnTo>
                  <a:lnTo>
                    <a:pt x="1713769" y="1425575"/>
                  </a:lnTo>
                  <a:lnTo>
                    <a:pt x="1469294" y="1325562"/>
                  </a:lnTo>
                  <a:lnTo>
                    <a:pt x="1242282" y="1212850"/>
                  </a:lnTo>
                  <a:lnTo>
                    <a:pt x="1029556" y="1085850"/>
                  </a:lnTo>
                  <a:lnTo>
                    <a:pt x="829531" y="944562"/>
                  </a:lnTo>
                  <a:lnTo>
                    <a:pt x="648556" y="795337"/>
                  </a:lnTo>
                  <a:lnTo>
                    <a:pt x="475519" y="631825"/>
                  </a:lnTo>
                  <a:lnTo>
                    <a:pt x="321531" y="458787"/>
                  </a:lnTo>
                  <a:lnTo>
                    <a:pt x="180244" y="273050"/>
                  </a:lnTo>
                  <a:lnTo>
                    <a:pt x="48481" y="82550"/>
                  </a:lnTo>
                  <a:close/>
                </a:path>
              </a:pathLst>
            </a:custGeom>
            <a:solidFill>
              <a:srgbClr val="DBB491"/>
            </a:solidFill>
            <a:ln w="0">
              <a:solidFill>
                <a:srgbClr val="DBB49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1" name="자유형 40"/>
            <p:cNvSpPr>
              <a:spLocks/>
            </p:cNvSpPr>
            <p:nvPr/>
          </p:nvSpPr>
          <p:spPr bwMode="auto">
            <a:xfrm>
              <a:off x="6184900" y="-10704"/>
              <a:ext cx="2557300" cy="1641066"/>
            </a:xfrm>
            <a:custGeom>
              <a:avLst/>
              <a:gdLst>
                <a:gd name="connsiteX0" fmla="*/ 1757404 w 2557300"/>
                <a:gd name="connsiteY0" fmla="*/ 0 h 1641066"/>
                <a:gd name="connsiteX1" fmla="*/ 2557300 w 2557300"/>
                <a:gd name="connsiteY1" fmla="*/ 0 h 1641066"/>
                <a:gd name="connsiteX2" fmla="*/ 2500312 w 2557300"/>
                <a:gd name="connsiteY2" fmla="*/ 93254 h 1641066"/>
                <a:gd name="connsiteX3" fmla="*/ 2373312 w 2557300"/>
                <a:gd name="connsiteY3" fmla="*/ 283754 h 1641066"/>
                <a:gd name="connsiteX4" fmla="*/ 2228850 w 2557300"/>
                <a:gd name="connsiteY4" fmla="*/ 469491 h 1641066"/>
                <a:gd name="connsiteX5" fmla="*/ 2074863 w 2557300"/>
                <a:gd name="connsiteY5" fmla="*/ 642529 h 1641066"/>
                <a:gd name="connsiteX6" fmla="*/ 1906588 w 2557300"/>
                <a:gd name="connsiteY6" fmla="*/ 806041 h 1641066"/>
                <a:gd name="connsiteX7" fmla="*/ 1720850 w 2557300"/>
                <a:gd name="connsiteY7" fmla="*/ 955266 h 1641066"/>
                <a:gd name="connsiteX8" fmla="*/ 1520825 w 2557300"/>
                <a:gd name="connsiteY8" fmla="*/ 1096554 h 1641066"/>
                <a:gd name="connsiteX9" fmla="*/ 1306513 w 2557300"/>
                <a:gd name="connsiteY9" fmla="*/ 1223554 h 1641066"/>
                <a:gd name="connsiteX10" fmla="*/ 1081088 w 2557300"/>
                <a:gd name="connsiteY10" fmla="*/ 1336266 h 1641066"/>
                <a:gd name="connsiteX11" fmla="*/ 835025 w 2557300"/>
                <a:gd name="connsiteY11" fmla="*/ 1436279 h 1641066"/>
                <a:gd name="connsiteX12" fmla="*/ 576263 w 2557300"/>
                <a:gd name="connsiteY12" fmla="*/ 1523591 h 1641066"/>
                <a:gd name="connsiteX13" fmla="*/ 295275 w 2557300"/>
                <a:gd name="connsiteY13" fmla="*/ 1591854 h 1641066"/>
                <a:gd name="connsiteX14" fmla="*/ 0 w 2557300"/>
                <a:gd name="connsiteY14" fmla="*/ 1641066 h 1641066"/>
                <a:gd name="connsiteX15" fmla="*/ 9526 w 2557300"/>
                <a:gd name="connsiteY15" fmla="*/ 1636304 h 1641066"/>
                <a:gd name="connsiteX16" fmla="*/ 41276 w 2557300"/>
                <a:gd name="connsiteY16" fmla="*/ 1631541 h 1641066"/>
                <a:gd name="connsiteX17" fmla="*/ 87313 w 2557300"/>
                <a:gd name="connsiteY17" fmla="*/ 1614079 h 1641066"/>
                <a:gd name="connsiteX18" fmla="*/ 153988 w 2557300"/>
                <a:gd name="connsiteY18" fmla="*/ 1587091 h 1641066"/>
                <a:gd name="connsiteX19" fmla="*/ 236538 w 2557300"/>
                <a:gd name="connsiteY19" fmla="*/ 1550579 h 1641066"/>
                <a:gd name="connsiteX20" fmla="*/ 331788 w 2557300"/>
                <a:gd name="connsiteY20" fmla="*/ 1499779 h 1641066"/>
                <a:gd name="connsiteX21" fmla="*/ 441325 w 2557300"/>
                <a:gd name="connsiteY21" fmla="*/ 1436279 h 1641066"/>
                <a:gd name="connsiteX22" fmla="*/ 558800 w 2557300"/>
                <a:gd name="connsiteY22" fmla="*/ 1355316 h 1641066"/>
                <a:gd name="connsiteX23" fmla="*/ 695325 w 2557300"/>
                <a:gd name="connsiteY23" fmla="*/ 1255304 h 1641066"/>
                <a:gd name="connsiteX24" fmla="*/ 835025 w 2557300"/>
                <a:gd name="connsiteY24" fmla="*/ 1133066 h 1641066"/>
                <a:gd name="connsiteX25" fmla="*/ 985838 w 2557300"/>
                <a:gd name="connsiteY25" fmla="*/ 991779 h 1641066"/>
                <a:gd name="connsiteX26" fmla="*/ 1144588 w 2557300"/>
                <a:gd name="connsiteY26" fmla="*/ 823504 h 1641066"/>
                <a:gd name="connsiteX27" fmla="*/ 1306513 w 2557300"/>
                <a:gd name="connsiteY27" fmla="*/ 633004 h 1641066"/>
                <a:gd name="connsiteX28" fmla="*/ 1474788 w 2557300"/>
                <a:gd name="connsiteY28" fmla="*/ 415516 h 1641066"/>
                <a:gd name="connsiteX29" fmla="*/ 1652588 w 2557300"/>
                <a:gd name="connsiteY29" fmla="*/ 169454 h 164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57300" h="1641066">
                  <a:moveTo>
                    <a:pt x="1757404" y="0"/>
                  </a:moveTo>
                  <a:lnTo>
                    <a:pt x="2557300" y="0"/>
                  </a:lnTo>
                  <a:lnTo>
                    <a:pt x="2500312" y="93254"/>
                  </a:lnTo>
                  <a:lnTo>
                    <a:pt x="2373312" y="283754"/>
                  </a:lnTo>
                  <a:lnTo>
                    <a:pt x="2228850" y="469491"/>
                  </a:lnTo>
                  <a:lnTo>
                    <a:pt x="2074863" y="642529"/>
                  </a:lnTo>
                  <a:lnTo>
                    <a:pt x="1906588" y="806041"/>
                  </a:lnTo>
                  <a:lnTo>
                    <a:pt x="1720850" y="955266"/>
                  </a:lnTo>
                  <a:lnTo>
                    <a:pt x="1520825" y="1096554"/>
                  </a:lnTo>
                  <a:lnTo>
                    <a:pt x="1306513" y="1223554"/>
                  </a:lnTo>
                  <a:lnTo>
                    <a:pt x="1081088" y="1336266"/>
                  </a:lnTo>
                  <a:lnTo>
                    <a:pt x="835025" y="1436279"/>
                  </a:lnTo>
                  <a:lnTo>
                    <a:pt x="576263" y="1523591"/>
                  </a:lnTo>
                  <a:lnTo>
                    <a:pt x="295275" y="1591854"/>
                  </a:lnTo>
                  <a:lnTo>
                    <a:pt x="0" y="1641066"/>
                  </a:lnTo>
                  <a:lnTo>
                    <a:pt x="9526" y="1636304"/>
                  </a:lnTo>
                  <a:lnTo>
                    <a:pt x="41276" y="1631541"/>
                  </a:lnTo>
                  <a:lnTo>
                    <a:pt x="87313" y="1614079"/>
                  </a:lnTo>
                  <a:lnTo>
                    <a:pt x="153988" y="1587091"/>
                  </a:lnTo>
                  <a:lnTo>
                    <a:pt x="236538" y="1550579"/>
                  </a:lnTo>
                  <a:lnTo>
                    <a:pt x="331788" y="1499779"/>
                  </a:lnTo>
                  <a:lnTo>
                    <a:pt x="441325" y="1436279"/>
                  </a:lnTo>
                  <a:lnTo>
                    <a:pt x="558800" y="1355316"/>
                  </a:lnTo>
                  <a:lnTo>
                    <a:pt x="695325" y="1255304"/>
                  </a:lnTo>
                  <a:lnTo>
                    <a:pt x="835025" y="1133066"/>
                  </a:lnTo>
                  <a:lnTo>
                    <a:pt x="985838" y="991779"/>
                  </a:lnTo>
                  <a:lnTo>
                    <a:pt x="1144588" y="823504"/>
                  </a:lnTo>
                  <a:lnTo>
                    <a:pt x="1306513" y="633004"/>
                  </a:lnTo>
                  <a:lnTo>
                    <a:pt x="1474788" y="415516"/>
                  </a:lnTo>
                  <a:lnTo>
                    <a:pt x="1652588" y="169454"/>
                  </a:lnTo>
                  <a:close/>
                </a:path>
              </a:pathLst>
            </a:custGeom>
            <a:solidFill>
              <a:srgbClr val="CCA483"/>
            </a:solidFill>
            <a:ln w="0">
              <a:solidFill>
                <a:srgbClr val="CCA4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2" name="자유형 61"/>
            <p:cNvSpPr>
              <a:spLocks/>
            </p:cNvSpPr>
            <p:nvPr/>
          </p:nvSpPr>
          <p:spPr bwMode="auto">
            <a:xfrm>
              <a:off x="5277276" y="-10704"/>
              <a:ext cx="1762272" cy="818740"/>
            </a:xfrm>
            <a:custGeom>
              <a:avLst/>
              <a:gdLst>
                <a:gd name="connsiteX0" fmla="*/ 31898 w 1762272"/>
                <a:gd name="connsiteY0" fmla="*/ 0 h 818740"/>
                <a:gd name="connsiteX1" fmla="*/ 1730375 w 1762272"/>
                <a:gd name="connsiteY1" fmla="*/ 0 h 818740"/>
                <a:gd name="connsiteX2" fmla="*/ 1744381 w 1762272"/>
                <a:gd name="connsiteY2" fmla="*/ 38800 h 818740"/>
                <a:gd name="connsiteX3" fmla="*/ 1757799 w 1762272"/>
                <a:gd name="connsiteY3" fmla="*/ 103133 h 818740"/>
                <a:gd name="connsiteX4" fmla="*/ 1762272 w 1762272"/>
                <a:gd name="connsiteY4" fmla="*/ 169849 h 818740"/>
                <a:gd name="connsiteX5" fmla="*/ 1757799 w 1762272"/>
                <a:gd name="connsiteY5" fmla="*/ 236565 h 818740"/>
                <a:gd name="connsiteX6" fmla="*/ 1744381 w 1762272"/>
                <a:gd name="connsiteY6" fmla="*/ 300104 h 818740"/>
                <a:gd name="connsiteX7" fmla="*/ 1722017 w 1762272"/>
                <a:gd name="connsiteY7" fmla="*/ 362054 h 818740"/>
                <a:gd name="connsiteX8" fmla="*/ 1694062 w 1762272"/>
                <a:gd name="connsiteY8" fmla="*/ 422416 h 818740"/>
                <a:gd name="connsiteX9" fmla="*/ 1656044 w 1762272"/>
                <a:gd name="connsiteY9" fmla="*/ 478807 h 818740"/>
                <a:gd name="connsiteX10" fmla="*/ 1611316 w 1762272"/>
                <a:gd name="connsiteY10" fmla="*/ 532021 h 818740"/>
                <a:gd name="connsiteX11" fmla="*/ 1560997 w 1762272"/>
                <a:gd name="connsiteY11" fmla="*/ 582852 h 818740"/>
                <a:gd name="connsiteX12" fmla="*/ 1503970 w 1762272"/>
                <a:gd name="connsiteY12" fmla="*/ 628918 h 818740"/>
                <a:gd name="connsiteX13" fmla="*/ 1441351 w 1762272"/>
                <a:gd name="connsiteY13" fmla="*/ 669424 h 818740"/>
                <a:gd name="connsiteX14" fmla="*/ 1374259 w 1762272"/>
                <a:gd name="connsiteY14" fmla="*/ 707547 h 818740"/>
                <a:gd name="connsiteX15" fmla="*/ 1300459 w 1762272"/>
                <a:gd name="connsiteY15" fmla="*/ 740111 h 818740"/>
                <a:gd name="connsiteX16" fmla="*/ 1224421 w 1762272"/>
                <a:gd name="connsiteY16" fmla="*/ 767115 h 818740"/>
                <a:gd name="connsiteX17" fmla="*/ 1142793 w 1762272"/>
                <a:gd name="connsiteY17" fmla="*/ 789353 h 818740"/>
                <a:gd name="connsiteX18" fmla="*/ 1058929 w 1762272"/>
                <a:gd name="connsiteY18" fmla="*/ 805238 h 818740"/>
                <a:gd name="connsiteX19" fmla="*/ 970592 w 1762272"/>
                <a:gd name="connsiteY19" fmla="*/ 814769 h 818740"/>
                <a:gd name="connsiteX20" fmla="*/ 881136 w 1762272"/>
                <a:gd name="connsiteY20" fmla="*/ 818740 h 818740"/>
                <a:gd name="connsiteX21" fmla="*/ 791681 w 1762272"/>
                <a:gd name="connsiteY21" fmla="*/ 814769 h 818740"/>
                <a:gd name="connsiteX22" fmla="*/ 703344 w 1762272"/>
                <a:gd name="connsiteY22" fmla="*/ 805238 h 818740"/>
                <a:gd name="connsiteX23" fmla="*/ 619479 w 1762272"/>
                <a:gd name="connsiteY23" fmla="*/ 789353 h 818740"/>
                <a:gd name="connsiteX24" fmla="*/ 537851 w 1762272"/>
                <a:gd name="connsiteY24" fmla="*/ 767115 h 818740"/>
                <a:gd name="connsiteX25" fmla="*/ 461814 w 1762272"/>
                <a:gd name="connsiteY25" fmla="*/ 740111 h 818740"/>
                <a:gd name="connsiteX26" fmla="*/ 388013 w 1762272"/>
                <a:gd name="connsiteY26" fmla="*/ 707547 h 818740"/>
                <a:gd name="connsiteX27" fmla="*/ 320922 w 1762272"/>
                <a:gd name="connsiteY27" fmla="*/ 669424 h 818740"/>
                <a:gd name="connsiteX28" fmla="*/ 258303 w 1762272"/>
                <a:gd name="connsiteY28" fmla="*/ 628918 h 818740"/>
                <a:gd name="connsiteX29" fmla="*/ 201275 w 1762272"/>
                <a:gd name="connsiteY29" fmla="*/ 582852 h 818740"/>
                <a:gd name="connsiteX30" fmla="*/ 150956 w 1762272"/>
                <a:gd name="connsiteY30" fmla="*/ 532021 h 818740"/>
                <a:gd name="connsiteX31" fmla="*/ 106229 w 1762272"/>
                <a:gd name="connsiteY31" fmla="*/ 478807 h 818740"/>
                <a:gd name="connsiteX32" fmla="*/ 70446 w 1762272"/>
                <a:gd name="connsiteY32" fmla="*/ 422416 h 818740"/>
                <a:gd name="connsiteX33" fmla="*/ 40255 w 1762272"/>
                <a:gd name="connsiteY33" fmla="*/ 362054 h 818740"/>
                <a:gd name="connsiteX34" fmla="*/ 17891 w 1762272"/>
                <a:gd name="connsiteY34" fmla="*/ 300104 h 818740"/>
                <a:gd name="connsiteX35" fmla="*/ 4473 w 1762272"/>
                <a:gd name="connsiteY35" fmla="*/ 236565 h 818740"/>
                <a:gd name="connsiteX36" fmla="*/ 0 w 1762272"/>
                <a:gd name="connsiteY36" fmla="*/ 169849 h 818740"/>
                <a:gd name="connsiteX37" fmla="*/ 4473 w 1762272"/>
                <a:gd name="connsiteY37" fmla="*/ 103133 h 818740"/>
                <a:gd name="connsiteX38" fmla="*/ 17891 w 1762272"/>
                <a:gd name="connsiteY38" fmla="*/ 38800 h 81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62272" h="818740">
                  <a:moveTo>
                    <a:pt x="31898" y="0"/>
                  </a:moveTo>
                  <a:lnTo>
                    <a:pt x="1730375" y="0"/>
                  </a:lnTo>
                  <a:lnTo>
                    <a:pt x="1744381" y="38800"/>
                  </a:lnTo>
                  <a:lnTo>
                    <a:pt x="1757799" y="103133"/>
                  </a:lnTo>
                  <a:lnTo>
                    <a:pt x="1762272" y="169849"/>
                  </a:lnTo>
                  <a:lnTo>
                    <a:pt x="1757799" y="236565"/>
                  </a:lnTo>
                  <a:lnTo>
                    <a:pt x="1744381" y="300104"/>
                  </a:lnTo>
                  <a:lnTo>
                    <a:pt x="1722017" y="362054"/>
                  </a:lnTo>
                  <a:lnTo>
                    <a:pt x="1694062" y="422416"/>
                  </a:lnTo>
                  <a:lnTo>
                    <a:pt x="1656044" y="478807"/>
                  </a:lnTo>
                  <a:lnTo>
                    <a:pt x="1611316" y="532021"/>
                  </a:lnTo>
                  <a:lnTo>
                    <a:pt x="1560997" y="582852"/>
                  </a:lnTo>
                  <a:lnTo>
                    <a:pt x="1503970" y="628918"/>
                  </a:lnTo>
                  <a:lnTo>
                    <a:pt x="1441351" y="669424"/>
                  </a:lnTo>
                  <a:lnTo>
                    <a:pt x="1374259" y="707547"/>
                  </a:lnTo>
                  <a:lnTo>
                    <a:pt x="1300459" y="740111"/>
                  </a:lnTo>
                  <a:lnTo>
                    <a:pt x="1224421" y="767115"/>
                  </a:lnTo>
                  <a:lnTo>
                    <a:pt x="1142793" y="789353"/>
                  </a:lnTo>
                  <a:lnTo>
                    <a:pt x="1058929" y="805238"/>
                  </a:lnTo>
                  <a:lnTo>
                    <a:pt x="970592" y="814769"/>
                  </a:lnTo>
                  <a:lnTo>
                    <a:pt x="881136" y="818740"/>
                  </a:lnTo>
                  <a:lnTo>
                    <a:pt x="791681" y="814769"/>
                  </a:lnTo>
                  <a:lnTo>
                    <a:pt x="703344" y="805238"/>
                  </a:lnTo>
                  <a:lnTo>
                    <a:pt x="619479" y="789353"/>
                  </a:lnTo>
                  <a:lnTo>
                    <a:pt x="537851" y="767115"/>
                  </a:lnTo>
                  <a:lnTo>
                    <a:pt x="461814" y="740111"/>
                  </a:lnTo>
                  <a:lnTo>
                    <a:pt x="388013" y="707547"/>
                  </a:lnTo>
                  <a:lnTo>
                    <a:pt x="320922" y="669424"/>
                  </a:lnTo>
                  <a:lnTo>
                    <a:pt x="258303" y="628918"/>
                  </a:lnTo>
                  <a:lnTo>
                    <a:pt x="201275" y="582852"/>
                  </a:lnTo>
                  <a:lnTo>
                    <a:pt x="150956" y="532021"/>
                  </a:lnTo>
                  <a:lnTo>
                    <a:pt x="106229" y="478807"/>
                  </a:lnTo>
                  <a:lnTo>
                    <a:pt x="70446" y="422416"/>
                  </a:lnTo>
                  <a:lnTo>
                    <a:pt x="40255" y="362054"/>
                  </a:lnTo>
                  <a:lnTo>
                    <a:pt x="17891" y="300104"/>
                  </a:lnTo>
                  <a:lnTo>
                    <a:pt x="4473" y="236565"/>
                  </a:lnTo>
                  <a:lnTo>
                    <a:pt x="0" y="169849"/>
                  </a:lnTo>
                  <a:lnTo>
                    <a:pt x="4473" y="103133"/>
                  </a:lnTo>
                  <a:lnTo>
                    <a:pt x="17891" y="38800"/>
                  </a:lnTo>
                  <a:close/>
                </a:path>
              </a:pathLst>
            </a:custGeom>
            <a:solidFill>
              <a:srgbClr val="802D40"/>
            </a:solidFill>
            <a:ln w="0">
              <a:solidFill>
                <a:srgbClr val="802D4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9" name="Freeform 25"/>
            <p:cNvSpPr>
              <a:spLocks/>
            </p:cNvSpPr>
            <p:nvPr/>
          </p:nvSpPr>
          <p:spPr bwMode="auto">
            <a:xfrm>
              <a:off x="5568006" y="250823"/>
              <a:ext cx="1180812" cy="557213"/>
            </a:xfrm>
            <a:custGeom>
              <a:avLst/>
              <a:gdLst>
                <a:gd name="T0" fmla="*/ 528 w 1057"/>
                <a:gd name="T1" fmla="*/ 0 h 703"/>
                <a:gd name="T2" fmla="*/ 593 w 1057"/>
                <a:gd name="T3" fmla="*/ 4 h 703"/>
                <a:gd name="T4" fmla="*/ 658 w 1057"/>
                <a:gd name="T5" fmla="*/ 15 h 703"/>
                <a:gd name="T6" fmla="*/ 718 w 1057"/>
                <a:gd name="T7" fmla="*/ 32 h 703"/>
                <a:gd name="T8" fmla="*/ 775 w 1057"/>
                <a:gd name="T9" fmla="*/ 57 h 703"/>
                <a:gd name="T10" fmla="*/ 828 w 1057"/>
                <a:gd name="T11" fmla="*/ 86 h 703"/>
                <a:gd name="T12" fmla="*/ 877 w 1057"/>
                <a:gd name="T13" fmla="*/ 122 h 703"/>
                <a:gd name="T14" fmla="*/ 921 w 1057"/>
                <a:gd name="T15" fmla="*/ 161 h 703"/>
                <a:gd name="T16" fmla="*/ 959 w 1057"/>
                <a:gd name="T17" fmla="*/ 206 h 703"/>
                <a:gd name="T18" fmla="*/ 991 w 1057"/>
                <a:gd name="T19" fmla="*/ 254 h 703"/>
                <a:gd name="T20" fmla="*/ 1018 w 1057"/>
                <a:gd name="T21" fmla="*/ 307 h 703"/>
                <a:gd name="T22" fmla="*/ 1037 w 1057"/>
                <a:gd name="T23" fmla="*/ 362 h 703"/>
                <a:gd name="T24" fmla="*/ 1049 w 1057"/>
                <a:gd name="T25" fmla="*/ 420 h 703"/>
                <a:gd name="T26" fmla="*/ 1053 w 1057"/>
                <a:gd name="T27" fmla="*/ 480 h 703"/>
                <a:gd name="T28" fmla="*/ 1057 w 1057"/>
                <a:gd name="T29" fmla="*/ 489 h 703"/>
                <a:gd name="T30" fmla="*/ 1002 w 1057"/>
                <a:gd name="T31" fmla="*/ 537 h 703"/>
                <a:gd name="T32" fmla="*/ 945 w 1057"/>
                <a:gd name="T33" fmla="*/ 579 h 703"/>
                <a:gd name="T34" fmla="*/ 882 w 1057"/>
                <a:gd name="T35" fmla="*/ 615 h 703"/>
                <a:gd name="T36" fmla="*/ 816 w 1057"/>
                <a:gd name="T37" fmla="*/ 645 h 703"/>
                <a:gd name="T38" fmla="*/ 748 w 1057"/>
                <a:gd name="T39" fmla="*/ 670 h 703"/>
                <a:gd name="T40" fmla="*/ 678 w 1057"/>
                <a:gd name="T41" fmla="*/ 687 h 703"/>
                <a:gd name="T42" fmla="*/ 603 w 1057"/>
                <a:gd name="T43" fmla="*/ 699 h 703"/>
                <a:gd name="T44" fmla="*/ 528 w 1057"/>
                <a:gd name="T45" fmla="*/ 703 h 703"/>
                <a:gd name="T46" fmla="*/ 453 w 1057"/>
                <a:gd name="T47" fmla="*/ 699 h 703"/>
                <a:gd name="T48" fmla="*/ 380 w 1057"/>
                <a:gd name="T49" fmla="*/ 687 h 703"/>
                <a:gd name="T50" fmla="*/ 309 w 1057"/>
                <a:gd name="T51" fmla="*/ 670 h 703"/>
                <a:gd name="T52" fmla="*/ 241 w 1057"/>
                <a:gd name="T53" fmla="*/ 646 h 703"/>
                <a:gd name="T54" fmla="*/ 175 w 1057"/>
                <a:gd name="T55" fmla="*/ 616 h 703"/>
                <a:gd name="T56" fmla="*/ 114 w 1057"/>
                <a:gd name="T57" fmla="*/ 580 h 703"/>
                <a:gd name="T58" fmla="*/ 55 w 1057"/>
                <a:gd name="T59" fmla="*/ 538 h 703"/>
                <a:gd name="T60" fmla="*/ 0 w 1057"/>
                <a:gd name="T61" fmla="*/ 492 h 703"/>
                <a:gd name="T62" fmla="*/ 3 w 1057"/>
                <a:gd name="T63" fmla="*/ 480 h 703"/>
                <a:gd name="T64" fmla="*/ 7 w 1057"/>
                <a:gd name="T65" fmla="*/ 420 h 703"/>
                <a:gd name="T66" fmla="*/ 19 w 1057"/>
                <a:gd name="T67" fmla="*/ 362 h 703"/>
                <a:gd name="T68" fmla="*/ 38 w 1057"/>
                <a:gd name="T69" fmla="*/ 307 h 703"/>
                <a:gd name="T70" fmla="*/ 64 w 1057"/>
                <a:gd name="T71" fmla="*/ 254 h 703"/>
                <a:gd name="T72" fmla="*/ 96 w 1057"/>
                <a:gd name="T73" fmla="*/ 206 h 703"/>
                <a:gd name="T74" fmla="*/ 135 w 1057"/>
                <a:gd name="T75" fmla="*/ 161 h 703"/>
                <a:gd name="T76" fmla="*/ 179 w 1057"/>
                <a:gd name="T77" fmla="*/ 122 h 703"/>
                <a:gd name="T78" fmla="*/ 227 w 1057"/>
                <a:gd name="T79" fmla="*/ 86 h 703"/>
                <a:gd name="T80" fmla="*/ 281 w 1057"/>
                <a:gd name="T81" fmla="*/ 57 h 703"/>
                <a:gd name="T82" fmla="*/ 338 w 1057"/>
                <a:gd name="T83" fmla="*/ 32 h 703"/>
                <a:gd name="T84" fmla="*/ 398 w 1057"/>
                <a:gd name="T85" fmla="*/ 15 h 703"/>
                <a:gd name="T86" fmla="*/ 462 w 1057"/>
                <a:gd name="T87" fmla="*/ 4 h 703"/>
                <a:gd name="T88" fmla="*/ 528 w 1057"/>
                <a:gd name="T89" fmla="*/ 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57" h="703">
                  <a:moveTo>
                    <a:pt x="528" y="0"/>
                  </a:moveTo>
                  <a:lnTo>
                    <a:pt x="593" y="4"/>
                  </a:lnTo>
                  <a:lnTo>
                    <a:pt x="658" y="15"/>
                  </a:lnTo>
                  <a:lnTo>
                    <a:pt x="718" y="32"/>
                  </a:lnTo>
                  <a:lnTo>
                    <a:pt x="775" y="57"/>
                  </a:lnTo>
                  <a:lnTo>
                    <a:pt x="828" y="86"/>
                  </a:lnTo>
                  <a:lnTo>
                    <a:pt x="877" y="122"/>
                  </a:lnTo>
                  <a:lnTo>
                    <a:pt x="921" y="161"/>
                  </a:lnTo>
                  <a:lnTo>
                    <a:pt x="959" y="206"/>
                  </a:lnTo>
                  <a:lnTo>
                    <a:pt x="991" y="254"/>
                  </a:lnTo>
                  <a:lnTo>
                    <a:pt x="1018" y="307"/>
                  </a:lnTo>
                  <a:lnTo>
                    <a:pt x="1037" y="362"/>
                  </a:lnTo>
                  <a:lnTo>
                    <a:pt x="1049" y="420"/>
                  </a:lnTo>
                  <a:lnTo>
                    <a:pt x="1053" y="480"/>
                  </a:lnTo>
                  <a:lnTo>
                    <a:pt x="1057" y="489"/>
                  </a:lnTo>
                  <a:lnTo>
                    <a:pt x="1002" y="537"/>
                  </a:lnTo>
                  <a:lnTo>
                    <a:pt x="945" y="579"/>
                  </a:lnTo>
                  <a:lnTo>
                    <a:pt x="882" y="615"/>
                  </a:lnTo>
                  <a:lnTo>
                    <a:pt x="816" y="645"/>
                  </a:lnTo>
                  <a:lnTo>
                    <a:pt x="748" y="670"/>
                  </a:lnTo>
                  <a:lnTo>
                    <a:pt x="678" y="687"/>
                  </a:lnTo>
                  <a:lnTo>
                    <a:pt x="603" y="699"/>
                  </a:lnTo>
                  <a:lnTo>
                    <a:pt x="528" y="703"/>
                  </a:lnTo>
                  <a:lnTo>
                    <a:pt x="453" y="699"/>
                  </a:lnTo>
                  <a:lnTo>
                    <a:pt x="380" y="687"/>
                  </a:lnTo>
                  <a:lnTo>
                    <a:pt x="309" y="670"/>
                  </a:lnTo>
                  <a:lnTo>
                    <a:pt x="241" y="646"/>
                  </a:lnTo>
                  <a:lnTo>
                    <a:pt x="175" y="616"/>
                  </a:lnTo>
                  <a:lnTo>
                    <a:pt x="114" y="580"/>
                  </a:lnTo>
                  <a:lnTo>
                    <a:pt x="55" y="538"/>
                  </a:lnTo>
                  <a:lnTo>
                    <a:pt x="0" y="492"/>
                  </a:lnTo>
                  <a:lnTo>
                    <a:pt x="3" y="480"/>
                  </a:lnTo>
                  <a:lnTo>
                    <a:pt x="7" y="420"/>
                  </a:lnTo>
                  <a:lnTo>
                    <a:pt x="19" y="362"/>
                  </a:lnTo>
                  <a:lnTo>
                    <a:pt x="38" y="307"/>
                  </a:lnTo>
                  <a:lnTo>
                    <a:pt x="64" y="254"/>
                  </a:lnTo>
                  <a:lnTo>
                    <a:pt x="96" y="206"/>
                  </a:lnTo>
                  <a:lnTo>
                    <a:pt x="135" y="161"/>
                  </a:lnTo>
                  <a:lnTo>
                    <a:pt x="179" y="122"/>
                  </a:lnTo>
                  <a:lnTo>
                    <a:pt x="227" y="86"/>
                  </a:lnTo>
                  <a:lnTo>
                    <a:pt x="281" y="57"/>
                  </a:lnTo>
                  <a:lnTo>
                    <a:pt x="338" y="32"/>
                  </a:lnTo>
                  <a:lnTo>
                    <a:pt x="398" y="15"/>
                  </a:lnTo>
                  <a:lnTo>
                    <a:pt x="462" y="4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E64C3C"/>
            </a:solidFill>
            <a:ln w="0">
              <a:solidFill>
                <a:srgbClr val="E64C3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06EC2C40-1127-4DD6-9137-26CB56C1BDE9}"/>
              </a:ext>
            </a:extLst>
          </p:cNvPr>
          <p:cNvGrpSpPr/>
          <p:nvPr/>
        </p:nvGrpSpPr>
        <p:grpSpPr>
          <a:xfrm>
            <a:off x="534988" y="103260"/>
            <a:ext cx="6864350" cy="6021139"/>
            <a:chOff x="534988" y="103260"/>
            <a:chExt cx="6864350" cy="6021139"/>
          </a:xfrm>
        </p:grpSpPr>
        <p:grpSp>
          <p:nvGrpSpPr>
            <p:cNvPr id="31" name="그룹 31">
              <a:extLst>
                <a:ext uri="{FF2B5EF4-FFF2-40B4-BE49-F238E27FC236}">
                  <a16:creationId xmlns:a16="http://schemas.microsoft.com/office/drawing/2014/main" id="{58477ABA-5BD5-46AA-B53A-1DD38F9F0CC8}"/>
                </a:ext>
              </a:extLst>
            </p:cNvPr>
            <p:cNvGrpSpPr/>
            <p:nvPr/>
          </p:nvGrpSpPr>
          <p:grpSpPr>
            <a:xfrm>
              <a:off x="534988" y="103260"/>
              <a:ext cx="6864350" cy="6021139"/>
              <a:chOff x="1068388" y="693784"/>
              <a:chExt cx="6061075" cy="5316538"/>
            </a:xfrm>
          </p:grpSpPr>
          <p:sp>
            <p:nvSpPr>
              <p:cNvPr id="33" name="자유형 34">
                <a:extLst>
                  <a:ext uri="{FF2B5EF4-FFF2-40B4-BE49-F238E27FC236}">
                    <a16:creationId xmlns:a16="http://schemas.microsoft.com/office/drawing/2014/main" id="{E2A16690-60C8-44C2-9DCD-4178D5568701}"/>
                  </a:ext>
                </a:extLst>
              </p:cNvPr>
              <p:cNvSpPr/>
              <p:nvPr/>
            </p:nvSpPr>
            <p:spPr>
              <a:xfrm>
                <a:off x="1132114" y="1480457"/>
                <a:ext cx="5558972" cy="4397829"/>
              </a:xfrm>
              <a:custGeom>
                <a:avLst/>
                <a:gdLst>
                  <a:gd name="connsiteX0" fmla="*/ 3976915 w 5558972"/>
                  <a:gd name="connsiteY0" fmla="*/ 217714 h 4397829"/>
                  <a:gd name="connsiteX1" fmla="*/ 3120572 w 5558972"/>
                  <a:gd name="connsiteY1" fmla="*/ 653143 h 4397829"/>
                  <a:gd name="connsiteX2" fmla="*/ 1654629 w 5558972"/>
                  <a:gd name="connsiteY2" fmla="*/ 522514 h 4397829"/>
                  <a:gd name="connsiteX3" fmla="*/ 566057 w 5558972"/>
                  <a:gd name="connsiteY3" fmla="*/ 957943 h 4397829"/>
                  <a:gd name="connsiteX4" fmla="*/ 101600 w 5558972"/>
                  <a:gd name="connsiteY4" fmla="*/ 1567543 h 4397829"/>
                  <a:gd name="connsiteX5" fmla="*/ 0 w 5558972"/>
                  <a:gd name="connsiteY5" fmla="*/ 2438400 h 4397829"/>
                  <a:gd name="connsiteX6" fmla="*/ 769257 w 5558972"/>
                  <a:gd name="connsiteY6" fmla="*/ 3468914 h 4397829"/>
                  <a:gd name="connsiteX7" fmla="*/ 1944915 w 5558972"/>
                  <a:gd name="connsiteY7" fmla="*/ 4093029 h 4397829"/>
                  <a:gd name="connsiteX8" fmla="*/ 3512457 w 5558972"/>
                  <a:gd name="connsiteY8" fmla="*/ 4397829 h 4397829"/>
                  <a:gd name="connsiteX9" fmla="*/ 5021943 w 5558972"/>
                  <a:gd name="connsiteY9" fmla="*/ 3991429 h 4397829"/>
                  <a:gd name="connsiteX10" fmla="*/ 5544457 w 5558972"/>
                  <a:gd name="connsiteY10" fmla="*/ 3294743 h 4397829"/>
                  <a:gd name="connsiteX11" fmla="*/ 5558972 w 5558972"/>
                  <a:gd name="connsiteY11" fmla="*/ 2540000 h 4397829"/>
                  <a:gd name="connsiteX12" fmla="*/ 5254172 w 5558972"/>
                  <a:gd name="connsiteY12" fmla="*/ 1698172 h 4397829"/>
                  <a:gd name="connsiteX13" fmla="*/ 4223657 w 5558972"/>
                  <a:gd name="connsiteY13" fmla="*/ 1001486 h 4397829"/>
                  <a:gd name="connsiteX14" fmla="*/ 4064000 w 5558972"/>
                  <a:gd name="connsiteY14" fmla="*/ 870857 h 4397829"/>
                  <a:gd name="connsiteX15" fmla="*/ 4310743 w 5558972"/>
                  <a:gd name="connsiteY15" fmla="*/ 0 h 4397829"/>
                  <a:gd name="connsiteX16" fmla="*/ 3976915 w 5558972"/>
                  <a:gd name="connsiteY16" fmla="*/ 217714 h 4397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58972" h="4397829">
                    <a:moveTo>
                      <a:pt x="3976915" y="217714"/>
                    </a:moveTo>
                    <a:lnTo>
                      <a:pt x="3120572" y="653143"/>
                    </a:lnTo>
                    <a:lnTo>
                      <a:pt x="1654629" y="522514"/>
                    </a:lnTo>
                    <a:lnTo>
                      <a:pt x="566057" y="957943"/>
                    </a:lnTo>
                    <a:lnTo>
                      <a:pt x="101600" y="1567543"/>
                    </a:lnTo>
                    <a:lnTo>
                      <a:pt x="0" y="2438400"/>
                    </a:lnTo>
                    <a:lnTo>
                      <a:pt x="769257" y="3468914"/>
                    </a:lnTo>
                    <a:lnTo>
                      <a:pt x="1944915" y="4093029"/>
                    </a:lnTo>
                    <a:lnTo>
                      <a:pt x="3512457" y="4397829"/>
                    </a:lnTo>
                    <a:lnTo>
                      <a:pt x="5021943" y="3991429"/>
                    </a:lnTo>
                    <a:lnTo>
                      <a:pt x="5544457" y="3294743"/>
                    </a:lnTo>
                    <a:lnTo>
                      <a:pt x="5558972" y="2540000"/>
                    </a:lnTo>
                    <a:lnTo>
                      <a:pt x="5254172" y="1698172"/>
                    </a:lnTo>
                    <a:lnTo>
                      <a:pt x="4223657" y="1001486"/>
                    </a:lnTo>
                    <a:lnTo>
                      <a:pt x="4064000" y="870857"/>
                    </a:lnTo>
                    <a:lnTo>
                      <a:pt x="4310743" y="0"/>
                    </a:lnTo>
                    <a:lnTo>
                      <a:pt x="3976915" y="2177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36" name="Freeform 6">
                <a:extLst>
                  <a:ext uri="{FF2B5EF4-FFF2-40B4-BE49-F238E27FC236}">
                    <a16:creationId xmlns:a16="http://schemas.microsoft.com/office/drawing/2014/main" id="{6D256E7B-128A-4A1E-9A64-A4D1BD53D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1700000">
                <a:off x="1068388" y="693784"/>
                <a:ext cx="6061075" cy="5316538"/>
              </a:xfrm>
              <a:custGeom>
                <a:avLst/>
                <a:gdLst>
                  <a:gd name="T0" fmla="*/ 1466 w 3818"/>
                  <a:gd name="T1" fmla="*/ 279 h 3349"/>
                  <a:gd name="T2" fmla="*/ 977 w 3818"/>
                  <a:gd name="T3" fmla="*/ 421 h 3349"/>
                  <a:gd name="T4" fmla="*/ 589 w 3818"/>
                  <a:gd name="T5" fmla="*/ 653 h 3349"/>
                  <a:gd name="T6" fmla="*/ 333 w 3818"/>
                  <a:gd name="T7" fmla="*/ 951 h 3349"/>
                  <a:gd name="T8" fmla="*/ 241 w 3818"/>
                  <a:gd name="T9" fmla="*/ 1298 h 3349"/>
                  <a:gd name="T10" fmla="*/ 338 w 3818"/>
                  <a:gd name="T11" fmla="*/ 1651 h 3349"/>
                  <a:gd name="T12" fmla="*/ 609 w 3818"/>
                  <a:gd name="T13" fmla="*/ 1958 h 3349"/>
                  <a:gd name="T14" fmla="*/ 1024 w 3818"/>
                  <a:gd name="T15" fmla="*/ 2193 h 3349"/>
                  <a:gd name="T16" fmla="*/ 1540 w 3818"/>
                  <a:gd name="T17" fmla="*/ 2331 h 3349"/>
                  <a:gd name="T18" fmla="*/ 1537 w 3818"/>
                  <a:gd name="T19" fmla="*/ 2412 h 3349"/>
                  <a:gd name="T20" fmla="*/ 1528 w 3818"/>
                  <a:gd name="T21" fmla="*/ 2582 h 3349"/>
                  <a:gd name="T22" fmla="*/ 1520 w 3818"/>
                  <a:gd name="T23" fmla="*/ 2735 h 3349"/>
                  <a:gd name="T24" fmla="*/ 1584 w 3818"/>
                  <a:gd name="T25" fmla="*/ 2691 h 3349"/>
                  <a:gd name="T26" fmla="*/ 1707 w 3818"/>
                  <a:gd name="T27" fmla="*/ 2568 h 3349"/>
                  <a:gd name="T28" fmla="*/ 1832 w 3818"/>
                  <a:gd name="T29" fmla="*/ 2443 h 3349"/>
                  <a:gd name="T30" fmla="*/ 1912 w 3818"/>
                  <a:gd name="T31" fmla="*/ 2364 h 3349"/>
                  <a:gd name="T32" fmla="*/ 2195 w 3818"/>
                  <a:gd name="T33" fmla="*/ 2339 h 3349"/>
                  <a:gd name="T34" fmla="*/ 2716 w 3818"/>
                  <a:gd name="T35" fmla="*/ 2221 h 3349"/>
                  <a:gd name="T36" fmla="*/ 3141 w 3818"/>
                  <a:gd name="T37" fmla="*/ 2004 h 3349"/>
                  <a:gd name="T38" fmla="*/ 3438 w 3818"/>
                  <a:gd name="T39" fmla="*/ 1713 h 3349"/>
                  <a:gd name="T40" fmla="*/ 3572 w 3818"/>
                  <a:gd name="T41" fmla="*/ 1371 h 3349"/>
                  <a:gd name="T42" fmla="*/ 3515 w 3818"/>
                  <a:gd name="T43" fmla="*/ 1018 h 3349"/>
                  <a:gd name="T44" fmla="*/ 3291 w 3818"/>
                  <a:gd name="T45" fmla="*/ 708 h 3349"/>
                  <a:gd name="T46" fmla="*/ 2926 w 3818"/>
                  <a:gd name="T47" fmla="*/ 462 h 3349"/>
                  <a:gd name="T48" fmla="*/ 2456 w 3818"/>
                  <a:gd name="T49" fmla="*/ 300 h 3349"/>
                  <a:gd name="T50" fmla="*/ 1908 w 3818"/>
                  <a:gd name="T51" fmla="*/ 241 h 3349"/>
                  <a:gd name="T52" fmla="*/ 2378 w 3818"/>
                  <a:gd name="T53" fmla="*/ 39 h 3349"/>
                  <a:gd name="T54" fmla="*/ 2904 w 3818"/>
                  <a:gd name="T55" fmla="*/ 191 h 3349"/>
                  <a:gd name="T56" fmla="*/ 3335 w 3818"/>
                  <a:gd name="T57" fmla="*/ 436 h 3349"/>
                  <a:gd name="T58" fmla="*/ 3644 w 3818"/>
                  <a:gd name="T59" fmla="*/ 757 h 3349"/>
                  <a:gd name="T60" fmla="*/ 3802 w 3818"/>
                  <a:gd name="T61" fmla="*/ 1135 h 3349"/>
                  <a:gd name="T62" fmla="*/ 3784 w 3818"/>
                  <a:gd name="T63" fmla="*/ 1542 h 3349"/>
                  <a:gd name="T64" fmla="*/ 3594 w 3818"/>
                  <a:gd name="T65" fmla="*/ 1910 h 3349"/>
                  <a:gd name="T66" fmla="*/ 3259 w 3818"/>
                  <a:gd name="T67" fmla="*/ 2218 h 3349"/>
                  <a:gd name="T68" fmla="*/ 2807 w 3818"/>
                  <a:gd name="T69" fmla="*/ 2447 h 3349"/>
                  <a:gd name="T70" fmla="*/ 2261 w 3818"/>
                  <a:gd name="T71" fmla="*/ 2575 h 3349"/>
                  <a:gd name="T72" fmla="*/ 1894 w 3818"/>
                  <a:gd name="T73" fmla="*/ 2721 h 3349"/>
                  <a:gd name="T74" fmla="*/ 1671 w 3818"/>
                  <a:gd name="T75" fmla="*/ 2937 h 3349"/>
                  <a:gd name="T76" fmla="*/ 1465 w 3818"/>
                  <a:gd name="T77" fmla="*/ 3131 h 3349"/>
                  <a:gd name="T78" fmla="*/ 1307 w 3818"/>
                  <a:gd name="T79" fmla="*/ 3277 h 3349"/>
                  <a:gd name="T80" fmla="*/ 1232 w 3818"/>
                  <a:gd name="T81" fmla="*/ 3347 h 3349"/>
                  <a:gd name="T82" fmla="*/ 1234 w 3818"/>
                  <a:gd name="T83" fmla="*/ 3292 h 3349"/>
                  <a:gd name="T84" fmla="*/ 1251 w 3818"/>
                  <a:gd name="T85" fmla="*/ 3100 h 3349"/>
                  <a:gd name="T86" fmla="*/ 1270 w 3818"/>
                  <a:gd name="T87" fmla="*/ 2837 h 3349"/>
                  <a:gd name="T88" fmla="*/ 1288 w 3818"/>
                  <a:gd name="T89" fmla="*/ 2574 h 3349"/>
                  <a:gd name="T90" fmla="*/ 863 w 3818"/>
                  <a:gd name="T91" fmla="*/ 2385 h 3349"/>
                  <a:gd name="T92" fmla="*/ 430 w 3818"/>
                  <a:gd name="T93" fmla="*/ 2119 h 3349"/>
                  <a:gd name="T94" fmla="*/ 134 w 3818"/>
                  <a:gd name="T95" fmla="*/ 1776 h 3349"/>
                  <a:gd name="T96" fmla="*/ 3 w 3818"/>
                  <a:gd name="T97" fmla="*/ 1382 h 3349"/>
                  <a:gd name="T98" fmla="*/ 58 w 3818"/>
                  <a:gd name="T99" fmla="*/ 979 h 3349"/>
                  <a:gd name="T100" fmla="*/ 280 w 3818"/>
                  <a:gd name="T101" fmla="*/ 621 h 3349"/>
                  <a:gd name="T102" fmla="*/ 641 w 3818"/>
                  <a:gd name="T103" fmla="*/ 328 h 3349"/>
                  <a:gd name="T104" fmla="*/ 1114 w 3818"/>
                  <a:gd name="T105" fmla="*/ 118 h 3349"/>
                  <a:gd name="T106" fmla="*/ 1670 w 3818"/>
                  <a:gd name="T107" fmla="*/ 10 h 3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818" h="3349">
                    <a:moveTo>
                      <a:pt x="1908" y="241"/>
                    </a:moveTo>
                    <a:lnTo>
                      <a:pt x="1795" y="243"/>
                    </a:lnTo>
                    <a:lnTo>
                      <a:pt x="1682" y="251"/>
                    </a:lnTo>
                    <a:lnTo>
                      <a:pt x="1572" y="263"/>
                    </a:lnTo>
                    <a:lnTo>
                      <a:pt x="1466" y="279"/>
                    </a:lnTo>
                    <a:lnTo>
                      <a:pt x="1362" y="300"/>
                    </a:lnTo>
                    <a:lnTo>
                      <a:pt x="1260" y="324"/>
                    </a:lnTo>
                    <a:lnTo>
                      <a:pt x="1163" y="353"/>
                    </a:lnTo>
                    <a:lnTo>
                      <a:pt x="1068" y="385"/>
                    </a:lnTo>
                    <a:lnTo>
                      <a:pt x="977" y="421"/>
                    </a:lnTo>
                    <a:lnTo>
                      <a:pt x="890" y="462"/>
                    </a:lnTo>
                    <a:lnTo>
                      <a:pt x="808" y="505"/>
                    </a:lnTo>
                    <a:lnTo>
                      <a:pt x="729" y="551"/>
                    </a:lnTo>
                    <a:lnTo>
                      <a:pt x="657" y="600"/>
                    </a:lnTo>
                    <a:lnTo>
                      <a:pt x="589" y="653"/>
                    </a:lnTo>
                    <a:lnTo>
                      <a:pt x="526" y="708"/>
                    </a:lnTo>
                    <a:lnTo>
                      <a:pt x="469" y="766"/>
                    </a:lnTo>
                    <a:lnTo>
                      <a:pt x="418" y="825"/>
                    </a:lnTo>
                    <a:lnTo>
                      <a:pt x="373" y="887"/>
                    </a:lnTo>
                    <a:lnTo>
                      <a:pt x="333" y="951"/>
                    </a:lnTo>
                    <a:lnTo>
                      <a:pt x="301" y="1018"/>
                    </a:lnTo>
                    <a:lnTo>
                      <a:pt x="276" y="1085"/>
                    </a:lnTo>
                    <a:lnTo>
                      <a:pt x="256" y="1155"/>
                    </a:lnTo>
                    <a:lnTo>
                      <a:pt x="245" y="1225"/>
                    </a:lnTo>
                    <a:lnTo>
                      <a:pt x="241" y="1298"/>
                    </a:lnTo>
                    <a:lnTo>
                      <a:pt x="245" y="1371"/>
                    </a:lnTo>
                    <a:lnTo>
                      <a:pt x="257" y="1443"/>
                    </a:lnTo>
                    <a:lnTo>
                      <a:pt x="277" y="1514"/>
                    </a:lnTo>
                    <a:lnTo>
                      <a:pt x="305" y="1582"/>
                    </a:lnTo>
                    <a:lnTo>
                      <a:pt x="338" y="1651"/>
                    </a:lnTo>
                    <a:lnTo>
                      <a:pt x="380" y="1717"/>
                    </a:lnTo>
                    <a:lnTo>
                      <a:pt x="427" y="1780"/>
                    </a:lnTo>
                    <a:lnTo>
                      <a:pt x="482" y="1842"/>
                    </a:lnTo>
                    <a:lnTo>
                      <a:pt x="543" y="1901"/>
                    </a:lnTo>
                    <a:lnTo>
                      <a:pt x="609" y="1958"/>
                    </a:lnTo>
                    <a:lnTo>
                      <a:pt x="682" y="2011"/>
                    </a:lnTo>
                    <a:lnTo>
                      <a:pt x="760" y="2061"/>
                    </a:lnTo>
                    <a:lnTo>
                      <a:pt x="843" y="2108"/>
                    </a:lnTo>
                    <a:lnTo>
                      <a:pt x="931" y="2152"/>
                    </a:lnTo>
                    <a:lnTo>
                      <a:pt x="1024" y="2193"/>
                    </a:lnTo>
                    <a:lnTo>
                      <a:pt x="1121" y="2229"/>
                    </a:lnTo>
                    <a:lnTo>
                      <a:pt x="1223" y="2261"/>
                    </a:lnTo>
                    <a:lnTo>
                      <a:pt x="1328" y="2289"/>
                    </a:lnTo>
                    <a:lnTo>
                      <a:pt x="1438" y="2312"/>
                    </a:lnTo>
                    <a:lnTo>
                      <a:pt x="1540" y="2331"/>
                    </a:lnTo>
                    <a:lnTo>
                      <a:pt x="1540" y="2334"/>
                    </a:lnTo>
                    <a:lnTo>
                      <a:pt x="1540" y="2346"/>
                    </a:lnTo>
                    <a:lnTo>
                      <a:pt x="1539" y="2362"/>
                    </a:lnTo>
                    <a:lnTo>
                      <a:pt x="1538" y="2385"/>
                    </a:lnTo>
                    <a:lnTo>
                      <a:pt x="1537" y="2412"/>
                    </a:lnTo>
                    <a:lnTo>
                      <a:pt x="1535" y="2442"/>
                    </a:lnTo>
                    <a:lnTo>
                      <a:pt x="1533" y="2474"/>
                    </a:lnTo>
                    <a:lnTo>
                      <a:pt x="1532" y="2509"/>
                    </a:lnTo>
                    <a:lnTo>
                      <a:pt x="1530" y="2545"/>
                    </a:lnTo>
                    <a:lnTo>
                      <a:pt x="1528" y="2582"/>
                    </a:lnTo>
                    <a:lnTo>
                      <a:pt x="1526" y="2617"/>
                    </a:lnTo>
                    <a:lnTo>
                      <a:pt x="1525" y="2651"/>
                    </a:lnTo>
                    <a:lnTo>
                      <a:pt x="1523" y="2683"/>
                    </a:lnTo>
                    <a:lnTo>
                      <a:pt x="1521" y="2711"/>
                    </a:lnTo>
                    <a:lnTo>
                      <a:pt x="1520" y="2735"/>
                    </a:lnTo>
                    <a:lnTo>
                      <a:pt x="1519" y="2754"/>
                    </a:lnTo>
                    <a:lnTo>
                      <a:pt x="1531" y="2742"/>
                    </a:lnTo>
                    <a:lnTo>
                      <a:pt x="1546" y="2728"/>
                    </a:lnTo>
                    <a:lnTo>
                      <a:pt x="1563" y="2711"/>
                    </a:lnTo>
                    <a:lnTo>
                      <a:pt x="1584" y="2691"/>
                    </a:lnTo>
                    <a:lnTo>
                      <a:pt x="1606" y="2669"/>
                    </a:lnTo>
                    <a:lnTo>
                      <a:pt x="1629" y="2645"/>
                    </a:lnTo>
                    <a:lnTo>
                      <a:pt x="1655" y="2620"/>
                    </a:lnTo>
                    <a:lnTo>
                      <a:pt x="1680" y="2595"/>
                    </a:lnTo>
                    <a:lnTo>
                      <a:pt x="1707" y="2568"/>
                    </a:lnTo>
                    <a:lnTo>
                      <a:pt x="1733" y="2543"/>
                    </a:lnTo>
                    <a:lnTo>
                      <a:pt x="1759" y="2516"/>
                    </a:lnTo>
                    <a:lnTo>
                      <a:pt x="1784" y="2491"/>
                    </a:lnTo>
                    <a:lnTo>
                      <a:pt x="1809" y="2466"/>
                    </a:lnTo>
                    <a:lnTo>
                      <a:pt x="1832" y="2443"/>
                    </a:lnTo>
                    <a:lnTo>
                      <a:pt x="1853" y="2422"/>
                    </a:lnTo>
                    <a:lnTo>
                      <a:pt x="1872" y="2404"/>
                    </a:lnTo>
                    <a:lnTo>
                      <a:pt x="1889" y="2388"/>
                    </a:lnTo>
                    <a:lnTo>
                      <a:pt x="1901" y="2374"/>
                    </a:lnTo>
                    <a:lnTo>
                      <a:pt x="1912" y="2364"/>
                    </a:lnTo>
                    <a:lnTo>
                      <a:pt x="1917" y="2357"/>
                    </a:lnTo>
                    <a:lnTo>
                      <a:pt x="1920" y="2355"/>
                    </a:lnTo>
                    <a:lnTo>
                      <a:pt x="1968" y="2354"/>
                    </a:lnTo>
                    <a:lnTo>
                      <a:pt x="2083" y="2349"/>
                    </a:lnTo>
                    <a:lnTo>
                      <a:pt x="2195" y="2339"/>
                    </a:lnTo>
                    <a:lnTo>
                      <a:pt x="2305" y="2324"/>
                    </a:lnTo>
                    <a:lnTo>
                      <a:pt x="2413" y="2304"/>
                    </a:lnTo>
                    <a:lnTo>
                      <a:pt x="2517" y="2281"/>
                    </a:lnTo>
                    <a:lnTo>
                      <a:pt x="2618" y="2252"/>
                    </a:lnTo>
                    <a:lnTo>
                      <a:pt x="2716" y="2221"/>
                    </a:lnTo>
                    <a:lnTo>
                      <a:pt x="2810" y="2184"/>
                    </a:lnTo>
                    <a:lnTo>
                      <a:pt x="2899" y="2144"/>
                    </a:lnTo>
                    <a:lnTo>
                      <a:pt x="2985" y="2101"/>
                    </a:lnTo>
                    <a:lnTo>
                      <a:pt x="3066" y="2054"/>
                    </a:lnTo>
                    <a:lnTo>
                      <a:pt x="3141" y="2004"/>
                    </a:lnTo>
                    <a:lnTo>
                      <a:pt x="3212" y="1952"/>
                    </a:lnTo>
                    <a:lnTo>
                      <a:pt x="3278" y="1896"/>
                    </a:lnTo>
                    <a:lnTo>
                      <a:pt x="3337" y="1837"/>
                    </a:lnTo>
                    <a:lnTo>
                      <a:pt x="3391" y="1777"/>
                    </a:lnTo>
                    <a:lnTo>
                      <a:pt x="3438" y="1713"/>
                    </a:lnTo>
                    <a:lnTo>
                      <a:pt x="3479" y="1648"/>
                    </a:lnTo>
                    <a:lnTo>
                      <a:pt x="3513" y="1581"/>
                    </a:lnTo>
                    <a:lnTo>
                      <a:pt x="3540" y="1513"/>
                    </a:lnTo>
                    <a:lnTo>
                      <a:pt x="3559" y="1442"/>
                    </a:lnTo>
                    <a:lnTo>
                      <a:pt x="3572" y="1371"/>
                    </a:lnTo>
                    <a:lnTo>
                      <a:pt x="3576" y="1298"/>
                    </a:lnTo>
                    <a:lnTo>
                      <a:pt x="3572" y="1225"/>
                    </a:lnTo>
                    <a:lnTo>
                      <a:pt x="3560" y="1155"/>
                    </a:lnTo>
                    <a:lnTo>
                      <a:pt x="3542" y="1085"/>
                    </a:lnTo>
                    <a:lnTo>
                      <a:pt x="3515" y="1018"/>
                    </a:lnTo>
                    <a:lnTo>
                      <a:pt x="3483" y="951"/>
                    </a:lnTo>
                    <a:lnTo>
                      <a:pt x="3445" y="887"/>
                    </a:lnTo>
                    <a:lnTo>
                      <a:pt x="3400" y="825"/>
                    </a:lnTo>
                    <a:lnTo>
                      <a:pt x="3347" y="766"/>
                    </a:lnTo>
                    <a:lnTo>
                      <a:pt x="3291" y="708"/>
                    </a:lnTo>
                    <a:lnTo>
                      <a:pt x="3228" y="653"/>
                    </a:lnTo>
                    <a:lnTo>
                      <a:pt x="3160" y="600"/>
                    </a:lnTo>
                    <a:lnTo>
                      <a:pt x="3087" y="551"/>
                    </a:lnTo>
                    <a:lnTo>
                      <a:pt x="3009" y="505"/>
                    </a:lnTo>
                    <a:lnTo>
                      <a:pt x="2926" y="462"/>
                    </a:lnTo>
                    <a:lnTo>
                      <a:pt x="2840" y="421"/>
                    </a:lnTo>
                    <a:lnTo>
                      <a:pt x="2749" y="385"/>
                    </a:lnTo>
                    <a:lnTo>
                      <a:pt x="2655" y="353"/>
                    </a:lnTo>
                    <a:lnTo>
                      <a:pt x="2557" y="324"/>
                    </a:lnTo>
                    <a:lnTo>
                      <a:pt x="2456" y="300"/>
                    </a:lnTo>
                    <a:lnTo>
                      <a:pt x="2352" y="279"/>
                    </a:lnTo>
                    <a:lnTo>
                      <a:pt x="2244" y="263"/>
                    </a:lnTo>
                    <a:lnTo>
                      <a:pt x="2134" y="251"/>
                    </a:lnTo>
                    <a:lnTo>
                      <a:pt x="2023" y="243"/>
                    </a:lnTo>
                    <a:lnTo>
                      <a:pt x="1908" y="241"/>
                    </a:lnTo>
                    <a:close/>
                    <a:moveTo>
                      <a:pt x="1908" y="0"/>
                    </a:moveTo>
                    <a:lnTo>
                      <a:pt x="2029" y="2"/>
                    </a:lnTo>
                    <a:lnTo>
                      <a:pt x="2148" y="10"/>
                    </a:lnTo>
                    <a:lnTo>
                      <a:pt x="2264" y="22"/>
                    </a:lnTo>
                    <a:lnTo>
                      <a:pt x="2378" y="39"/>
                    </a:lnTo>
                    <a:lnTo>
                      <a:pt x="2489" y="61"/>
                    </a:lnTo>
                    <a:lnTo>
                      <a:pt x="2597" y="87"/>
                    </a:lnTo>
                    <a:lnTo>
                      <a:pt x="2702" y="118"/>
                    </a:lnTo>
                    <a:lnTo>
                      <a:pt x="2804" y="151"/>
                    </a:lnTo>
                    <a:lnTo>
                      <a:pt x="2904" y="191"/>
                    </a:lnTo>
                    <a:lnTo>
                      <a:pt x="2998" y="233"/>
                    </a:lnTo>
                    <a:lnTo>
                      <a:pt x="3089" y="279"/>
                    </a:lnTo>
                    <a:lnTo>
                      <a:pt x="3175" y="328"/>
                    </a:lnTo>
                    <a:lnTo>
                      <a:pt x="3257" y="381"/>
                    </a:lnTo>
                    <a:lnTo>
                      <a:pt x="3335" y="436"/>
                    </a:lnTo>
                    <a:lnTo>
                      <a:pt x="3408" y="496"/>
                    </a:lnTo>
                    <a:lnTo>
                      <a:pt x="3475" y="557"/>
                    </a:lnTo>
                    <a:lnTo>
                      <a:pt x="3536" y="621"/>
                    </a:lnTo>
                    <a:lnTo>
                      <a:pt x="3593" y="688"/>
                    </a:lnTo>
                    <a:lnTo>
                      <a:pt x="3644" y="757"/>
                    </a:lnTo>
                    <a:lnTo>
                      <a:pt x="3688" y="829"/>
                    </a:lnTo>
                    <a:lnTo>
                      <a:pt x="3727" y="903"/>
                    </a:lnTo>
                    <a:lnTo>
                      <a:pt x="3758" y="979"/>
                    </a:lnTo>
                    <a:lnTo>
                      <a:pt x="3784" y="1056"/>
                    </a:lnTo>
                    <a:lnTo>
                      <a:pt x="3802" y="1135"/>
                    </a:lnTo>
                    <a:lnTo>
                      <a:pt x="3813" y="1216"/>
                    </a:lnTo>
                    <a:lnTo>
                      <a:pt x="3818" y="1298"/>
                    </a:lnTo>
                    <a:lnTo>
                      <a:pt x="3813" y="1381"/>
                    </a:lnTo>
                    <a:lnTo>
                      <a:pt x="3802" y="1462"/>
                    </a:lnTo>
                    <a:lnTo>
                      <a:pt x="3784" y="1542"/>
                    </a:lnTo>
                    <a:lnTo>
                      <a:pt x="3760" y="1619"/>
                    </a:lnTo>
                    <a:lnTo>
                      <a:pt x="3727" y="1695"/>
                    </a:lnTo>
                    <a:lnTo>
                      <a:pt x="3689" y="1769"/>
                    </a:lnTo>
                    <a:lnTo>
                      <a:pt x="3645" y="1841"/>
                    </a:lnTo>
                    <a:lnTo>
                      <a:pt x="3594" y="1910"/>
                    </a:lnTo>
                    <a:lnTo>
                      <a:pt x="3538" y="1977"/>
                    </a:lnTo>
                    <a:lnTo>
                      <a:pt x="3476" y="2042"/>
                    </a:lnTo>
                    <a:lnTo>
                      <a:pt x="3409" y="2104"/>
                    </a:lnTo>
                    <a:lnTo>
                      <a:pt x="3337" y="2163"/>
                    </a:lnTo>
                    <a:lnTo>
                      <a:pt x="3259" y="2218"/>
                    </a:lnTo>
                    <a:lnTo>
                      <a:pt x="3177" y="2272"/>
                    </a:lnTo>
                    <a:lnTo>
                      <a:pt x="3090" y="2320"/>
                    </a:lnTo>
                    <a:lnTo>
                      <a:pt x="3000" y="2366"/>
                    </a:lnTo>
                    <a:lnTo>
                      <a:pt x="2905" y="2408"/>
                    </a:lnTo>
                    <a:lnTo>
                      <a:pt x="2807" y="2447"/>
                    </a:lnTo>
                    <a:lnTo>
                      <a:pt x="2704" y="2480"/>
                    </a:lnTo>
                    <a:lnTo>
                      <a:pt x="2597" y="2510"/>
                    </a:lnTo>
                    <a:lnTo>
                      <a:pt x="2488" y="2537"/>
                    </a:lnTo>
                    <a:lnTo>
                      <a:pt x="2376" y="2558"/>
                    </a:lnTo>
                    <a:lnTo>
                      <a:pt x="2261" y="2575"/>
                    </a:lnTo>
                    <a:lnTo>
                      <a:pt x="2143" y="2587"/>
                    </a:lnTo>
                    <a:lnTo>
                      <a:pt x="2023" y="2594"/>
                    </a:lnTo>
                    <a:lnTo>
                      <a:pt x="1981" y="2637"/>
                    </a:lnTo>
                    <a:lnTo>
                      <a:pt x="1938" y="2678"/>
                    </a:lnTo>
                    <a:lnTo>
                      <a:pt x="1894" y="2721"/>
                    </a:lnTo>
                    <a:lnTo>
                      <a:pt x="1850" y="2765"/>
                    </a:lnTo>
                    <a:lnTo>
                      <a:pt x="1805" y="2808"/>
                    </a:lnTo>
                    <a:lnTo>
                      <a:pt x="1760" y="2852"/>
                    </a:lnTo>
                    <a:lnTo>
                      <a:pt x="1715" y="2895"/>
                    </a:lnTo>
                    <a:lnTo>
                      <a:pt x="1671" y="2937"/>
                    </a:lnTo>
                    <a:lnTo>
                      <a:pt x="1627" y="2978"/>
                    </a:lnTo>
                    <a:lnTo>
                      <a:pt x="1584" y="3019"/>
                    </a:lnTo>
                    <a:lnTo>
                      <a:pt x="1542" y="3058"/>
                    </a:lnTo>
                    <a:lnTo>
                      <a:pt x="1503" y="3095"/>
                    </a:lnTo>
                    <a:lnTo>
                      <a:pt x="1465" y="3131"/>
                    </a:lnTo>
                    <a:lnTo>
                      <a:pt x="1428" y="3166"/>
                    </a:lnTo>
                    <a:lnTo>
                      <a:pt x="1394" y="3197"/>
                    </a:lnTo>
                    <a:lnTo>
                      <a:pt x="1362" y="3226"/>
                    </a:lnTo>
                    <a:lnTo>
                      <a:pt x="1333" y="3253"/>
                    </a:lnTo>
                    <a:lnTo>
                      <a:pt x="1307" y="3277"/>
                    </a:lnTo>
                    <a:lnTo>
                      <a:pt x="1284" y="3298"/>
                    </a:lnTo>
                    <a:lnTo>
                      <a:pt x="1266" y="3316"/>
                    </a:lnTo>
                    <a:lnTo>
                      <a:pt x="1251" y="3331"/>
                    </a:lnTo>
                    <a:lnTo>
                      <a:pt x="1239" y="3340"/>
                    </a:lnTo>
                    <a:lnTo>
                      <a:pt x="1232" y="3347"/>
                    </a:lnTo>
                    <a:lnTo>
                      <a:pt x="1230" y="3349"/>
                    </a:lnTo>
                    <a:lnTo>
                      <a:pt x="1230" y="3346"/>
                    </a:lnTo>
                    <a:lnTo>
                      <a:pt x="1231" y="3334"/>
                    </a:lnTo>
                    <a:lnTo>
                      <a:pt x="1232" y="3317"/>
                    </a:lnTo>
                    <a:lnTo>
                      <a:pt x="1234" y="3292"/>
                    </a:lnTo>
                    <a:lnTo>
                      <a:pt x="1237" y="3262"/>
                    </a:lnTo>
                    <a:lnTo>
                      <a:pt x="1240" y="3229"/>
                    </a:lnTo>
                    <a:lnTo>
                      <a:pt x="1244" y="3189"/>
                    </a:lnTo>
                    <a:lnTo>
                      <a:pt x="1247" y="3146"/>
                    </a:lnTo>
                    <a:lnTo>
                      <a:pt x="1251" y="3100"/>
                    </a:lnTo>
                    <a:lnTo>
                      <a:pt x="1254" y="3050"/>
                    </a:lnTo>
                    <a:lnTo>
                      <a:pt x="1259" y="2999"/>
                    </a:lnTo>
                    <a:lnTo>
                      <a:pt x="1262" y="2946"/>
                    </a:lnTo>
                    <a:lnTo>
                      <a:pt x="1267" y="2892"/>
                    </a:lnTo>
                    <a:lnTo>
                      <a:pt x="1270" y="2837"/>
                    </a:lnTo>
                    <a:lnTo>
                      <a:pt x="1275" y="2783"/>
                    </a:lnTo>
                    <a:lnTo>
                      <a:pt x="1278" y="2728"/>
                    </a:lnTo>
                    <a:lnTo>
                      <a:pt x="1282" y="2675"/>
                    </a:lnTo>
                    <a:lnTo>
                      <a:pt x="1285" y="2624"/>
                    </a:lnTo>
                    <a:lnTo>
                      <a:pt x="1288" y="2574"/>
                    </a:lnTo>
                    <a:lnTo>
                      <a:pt x="1290" y="2528"/>
                    </a:lnTo>
                    <a:lnTo>
                      <a:pt x="1178" y="2499"/>
                    </a:lnTo>
                    <a:lnTo>
                      <a:pt x="1068" y="2465"/>
                    </a:lnTo>
                    <a:lnTo>
                      <a:pt x="963" y="2427"/>
                    </a:lnTo>
                    <a:lnTo>
                      <a:pt x="863" y="2385"/>
                    </a:lnTo>
                    <a:lnTo>
                      <a:pt x="765" y="2339"/>
                    </a:lnTo>
                    <a:lnTo>
                      <a:pt x="674" y="2289"/>
                    </a:lnTo>
                    <a:lnTo>
                      <a:pt x="587" y="2236"/>
                    </a:lnTo>
                    <a:lnTo>
                      <a:pt x="506" y="2179"/>
                    </a:lnTo>
                    <a:lnTo>
                      <a:pt x="430" y="2119"/>
                    </a:lnTo>
                    <a:lnTo>
                      <a:pt x="358" y="2055"/>
                    </a:lnTo>
                    <a:lnTo>
                      <a:pt x="293" y="1989"/>
                    </a:lnTo>
                    <a:lnTo>
                      <a:pt x="234" y="1921"/>
                    </a:lnTo>
                    <a:lnTo>
                      <a:pt x="181" y="1850"/>
                    </a:lnTo>
                    <a:lnTo>
                      <a:pt x="134" y="1776"/>
                    </a:lnTo>
                    <a:lnTo>
                      <a:pt x="94" y="1701"/>
                    </a:lnTo>
                    <a:lnTo>
                      <a:pt x="60" y="1623"/>
                    </a:lnTo>
                    <a:lnTo>
                      <a:pt x="35" y="1544"/>
                    </a:lnTo>
                    <a:lnTo>
                      <a:pt x="15" y="1463"/>
                    </a:lnTo>
                    <a:lnTo>
                      <a:pt x="3" y="1382"/>
                    </a:lnTo>
                    <a:lnTo>
                      <a:pt x="0" y="1298"/>
                    </a:lnTo>
                    <a:lnTo>
                      <a:pt x="3" y="1216"/>
                    </a:lnTo>
                    <a:lnTo>
                      <a:pt x="15" y="1135"/>
                    </a:lnTo>
                    <a:lnTo>
                      <a:pt x="34" y="1056"/>
                    </a:lnTo>
                    <a:lnTo>
                      <a:pt x="58" y="979"/>
                    </a:lnTo>
                    <a:lnTo>
                      <a:pt x="90" y="903"/>
                    </a:lnTo>
                    <a:lnTo>
                      <a:pt x="129" y="829"/>
                    </a:lnTo>
                    <a:lnTo>
                      <a:pt x="174" y="757"/>
                    </a:lnTo>
                    <a:lnTo>
                      <a:pt x="223" y="688"/>
                    </a:lnTo>
                    <a:lnTo>
                      <a:pt x="280" y="621"/>
                    </a:lnTo>
                    <a:lnTo>
                      <a:pt x="343" y="557"/>
                    </a:lnTo>
                    <a:lnTo>
                      <a:pt x="410" y="496"/>
                    </a:lnTo>
                    <a:lnTo>
                      <a:pt x="483" y="436"/>
                    </a:lnTo>
                    <a:lnTo>
                      <a:pt x="559" y="381"/>
                    </a:lnTo>
                    <a:lnTo>
                      <a:pt x="641" y="328"/>
                    </a:lnTo>
                    <a:lnTo>
                      <a:pt x="728" y="279"/>
                    </a:lnTo>
                    <a:lnTo>
                      <a:pt x="819" y="233"/>
                    </a:lnTo>
                    <a:lnTo>
                      <a:pt x="914" y="191"/>
                    </a:lnTo>
                    <a:lnTo>
                      <a:pt x="1012" y="151"/>
                    </a:lnTo>
                    <a:lnTo>
                      <a:pt x="1114" y="118"/>
                    </a:lnTo>
                    <a:lnTo>
                      <a:pt x="1219" y="87"/>
                    </a:lnTo>
                    <a:lnTo>
                      <a:pt x="1328" y="61"/>
                    </a:lnTo>
                    <a:lnTo>
                      <a:pt x="1439" y="39"/>
                    </a:lnTo>
                    <a:lnTo>
                      <a:pt x="1553" y="22"/>
                    </a:lnTo>
                    <a:lnTo>
                      <a:pt x="1670" y="10"/>
                    </a:lnTo>
                    <a:lnTo>
                      <a:pt x="1788" y="2"/>
                    </a:lnTo>
                    <a:lnTo>
                      <a:pt x="190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FDA7136A-79FB-4504-853C-8DBD1CDF3B02}"/>
                </a:ext>
              </a:extLst>
            </p:cNvPr>
            <p:cNvSpPr txBox="1"/>
            <p:nvPr/>
          </p:nvSpPr>
          <p:spPr>
            <a:xfrm>
              <a:off x="1330048" y="2444068"/>
              <a:ext cx="527528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omic Sans MS" panose="030F0702030302020204" pitchFamily="66" charset="0"/>
                  <a:ea typeface="Adobe 고딕 Std B" panose="020B0800000000000000" pitchFamily="34" charset="-127"/>
                </a:rPr>
                <a:t>Do you have </a:t>
              </a: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omic Sans MS" panose="030F0702030302020204" pitchFamily="66" charset="0"/>
                  <a:ea typeface="Adobe 고딕 Std B" panose="020B0800000000000000" pitchFamily="34" charset="-127"/>
                </a:rPr>
                <a:t>any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Adobe 고딕 Std B" panose="020B0800000000000000" pitchFamily="34" charset="-127"/>
                </a:rPr>
                <a:t>question?</a:t>
              </a:r>
              <a:endPara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DC4A7F28-444E-4C87-B27F-46DA8149BDBF}"/>
              </a:ext>
            </a:extLst>
          </p:cNvPr>
          <p:cNvGrpSpPr/>
          <p:nvPr/>
        </p:nvGrpSpPr>
        <p:grpSpPr>
          <a:xfrm>
            <a:off x="1164466" y="2389469"/>
            <a:ext cx="9733189" cy="2806136"/>
            <a:chOff x="1728814" y="3251512"/>
            <a:chExt cx="6634534" cy="1556783"/>
          </a:xfrm>
        </p:grpSpPr>
        <p:sp>
          <p:nvSpPr>
            <p:cNvPr id="43" name="WordArt 3">
              <a:extLst>
                <a:ext uri="{FF2B5EF4-FFF2-40B4-BE49-F238E27FC236}">
                  <a16:creationId xmlns:a16="http://schemas.microsoft.com/office/drawing/2014/main" id="{6CFFC4BA-03D4-43E4-8F29-84BE9A63764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195740" y="3251512"/>
              <a:ext cx="5163145" cy="780164"/>
            </a:xfrm>
            <a:prstGeom prst="rect">
              <a:avLst/>
            </a:prstGeom>
          </p:spPr>
          <p:txBody>
            <a:bodyPr wrap="none" lIns="91434" tIns="45717" rIns="91434" bIns="45717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TW" sz="6000" kern="10" dirty="0">
                  <a:ln w="28575">
                    <a:solidFill>
                      <a:srgbClr val="C00000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Black"/>
                </a:rPr>
                <a:t>THANK YOU</a:t>
              </a:r>
              <a:endParaRPr lang="zh-TW" altLang="en-US" sz="6000" kern="10" dirty="0">
                <a:ln w="28575">
                  <a:solidFill>
                    <a:srgbClr val="C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Black"/>
              </a:endParaRPr>
            </a:p>
          </p:txBody>
        </p:sp>
        <p:sp>
          <p:nvSpPr>
            <p:cNvPr id="44" name="WordArt 4">
              <a:extLst>
                <a:ext uri="{FF2B5EF4-FFF2-40B4-BE49-F238E27FC236}">
                  <a16:creationId xmlns:a16="http://schemas.microsoft.com/office/drawing/2014/main" id="{D8B50DD0-A9B2-4041-B265-F431E01C15AF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728814" y="4228908"/>
              <a:ext cx="6634534" cy="579387"/>
            </a:xfrm>
            <a:prstGeom prst="rect">
              <a:avLst/>
            </a:prstGeom>
          </p:spPr>
          <p:txBody>
            <a:bodyPr wrap="none" lIns="91434" tIns="45717" rIns="91434" bIns="45717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TW" sz="4800" kern="10" dirty="0">
                  <a:ln w="28575">
                    <a:solidFill>
                      <a:srgbClr val="C00000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Black"/>
                </a:rPr>
                <a:t>FOR YOUR ATTENTION</a:t>
              </a:r>
              <a:endParaRPr lang="zh-TW" altLang="en-US" sz="4800" kern="10" dirty="0">
                <a:ln w="28575">
                  <a:solidFill>
                    <a:srgbClr val="C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223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dotGrid">
          <a:fgClr>
            <a:srgbClr val="2F546B"/>
          </a:fgClr>
          <a:bgClr>
            <a:srgbClr val="345E7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313214" y="4598455"/>
            <a:ext cx="9422576" cy="193987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1459565" y="4695448"/>
            <a:ext cx="276225" cy="2160000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13214" y="4698000"/>
            <a:ext cx="277200" cy="2160000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811862" y="4287280"/>
            <a:ext cx="1401926" cy="307900"/>
            <a:chOff x="1838576" y="4963427"/>
            <a:chExt cx="2038350" cy="447675"/>
          </a:xfrm>
        </p:grpSpPr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8C8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951196" y="4038823"/>
            <a:ext cx="1162562" cy="255329"/>
            <a:chOff x="1838576" y="4963427"/>
            <a:chExt cx="2038350" cy="447675"/>
          </a:xfrm>
        </p:grpSpPr>
        <p:sp>
          <p:nvSpPr>
            <p:cNvPr id="40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자유형 1"/>
          <p:cNvSpPr/>
          <p:nvPr/>
        </p:nvSpPr>
        <p:spPr>
          <a:xfrm>
            <a:off x="4324276" y="846000"/>
            <a:ext cx="5201714" cy="3757072"/>
          </a:xfrm>
          <a:custGeom>
            <a:avLst/>
            <a:gdLst>
              <a:gd name="connsiteX0" fmla="*/ 0 w 5890054"/>
              <a:gd name="connsiteY0" fmla="*/ 1491049 h 3369276"/>
              <a:gd name="connsiteX1" fmla="*/ 650789 w 5890054"/>
              <a:gd name="connsiteY1" fmla="*/ 832022 h 3369276"/>
              <a:gd name="connsiteX2" fmla="*/ 3838833 w 5890054"/>
              <a:gd name="connsiteY2" fmla="*/ 0 h 3369276"/>
              <a:gd name="connsiteX3" fmla="*/ 5890054 w 5890054"/>
              <a:gd name="connsiteY3" fmla="*/ 518984 h 3369276"/>
              <a:gd name="connsiteX4" fmla="*/ 5156887 w 5890054"/>
              <a:gd name="connsiteY4" fmla="*/ 2767914 h 3369276"/>
              <a:gd name="connsiteX5" fmla="*/ 4085968 w 5890054"/>
              <a:gd name="connsiteY5" fmla="*/ 3361038 h 3369276"/>
              <a:gd name="connsiteX6" fmla="*/ 222422 w 5890054"/>
              <a:gd name="connsiteY6" fmla="*/ 3369276 h 3369276"/>
              <a:gd name="connsiteX7" fmla="*/ 0 w 5890054"/>
              <a:gd name="connsiteY7" fmla="*/ 1491049 h 3369276"/>
              <a:gd name="connsiteX0" fmla="*/ 0 w 5216954"/>
              <a:gd name="connsiteY0" fmla="*/ 1491049 h 3369276"/>
              <a:gd name="connsiteX1" fmla="*/ 650789 w 5216954"/>
              <a:gd name="connsiteY1" fmla="*/ 832022 h 3369276"/>
              <a:gd name="connsiteX2" fmla="*/ 3838833 w 5216954"/>
              <a:gd name="connsiteY2" fmla="*/ 0 h 3369276"/>
              <a:gd name="connsiteX3" fmla="*/ 5216954 w 5216954"/>
              <a:gd name="connsiteY3" fmla="*/ 442784 h 3369276"/>
              <a:gd name="connsiteX4" fmla="*/ 5156887 w 5216954"/>
              <a:gd name="connsiteY4" fmla="*/ 2767914 h 3369276"/>
              <a:gd name="connsiteX5" fmla="*/ 4085968 w 5216954"/>
              <a:gd name="connsiteY5" fmla="*/ 3361038 h 3369276"/>
              <a:gd name="connsiteX6" fmla="*/ 222422 w 5216954"/>
              <a:gd name="connsiteY6" fmla="*/ 3369276 h 3369276"/>
              <a:gd name="connsiteX7" fmla="*/ 0 w 5216954"/>
              <a:gd name="connsiteY7" fmla="*/ 1491049 h 3369276"/>
              <a:gd name="connsiteX0" fmla="*/ 0 w 5201714"/>
              <a:gd name="connsiteY0" fmla="*/ 1878845 h 3757072"/>
              <a:gd name="connsiteX1" fmla="*/ 650789 w 5201714"/>
              <a:gd name="connsiteY1" fmla="*/ 1219818 h 3757072"/>
              <a:gd name="connsiteX2" fmla="*/ 3838833 w 5201714"/>
              <a:gd name="connsiteY2" fmla="*/ 387796 h 3757072"/>
              <a:gd name="connsiteX3" fmla="*/ 5201714 w 5201714"/>
              <a:gd name="connsiteY3" fmla="*/ 0 h 3757072"/>
              <a:gd name="connsiteX4" fmla="*/ 5156887 w 5201714"/>
              <a:gd name="connsiteY4" fmla="*/ 3155710 h 3757072"/>
              <a:gd name="connsiteX5" fmla="*/ 4085968 w 5201714"/>
              <a:gd name="connsiteY5" fmla="*/ 3748834 h 3757072"/>
              <a:gd name="connsiteX6" fmla="*/ 222422 w 5201714"/>
              <a:gd name="connsiteY6" fmla="*/ 3757072 h 3757072"/>
              <a:gd name="connsiteX7" fmla="*/ 0 w 5201714"/>
              <a:gd name="connsiteY7" fmla="*/ 1878845 h 375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1714" h="3757072">
                <a:moveTo>
                  <a:pt x="0" y="1878845"/>
                </a:moveTo>
                <a:lnTo>
                  <a:pt x="650789" y="1219818"/>
                </a:lnTo>
                <a:lnTo>
                  <a:pt x="3838833" y="387796"/>
                </a:lnTo>
                <a:lnTo>
                  <a:pt x="5201714" y="0"/>
                </a:lnTo>
                <a:lnTo>
                  <a:pt x="5156887" y="3155710"/>
                </a:lnTo>
                <a:lnTo>
                  <a:pt x="4085968" y="3748834"/>
                </a:lnTo>
                <a:lnTo>
                  <a:pt x="222422" y="3757072"/>
                </a:lnTo>
                <a:lnTo>
                  <a:pt x="0" y="1878845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81000">
                <a:srgbClr val="345E77">
                  <a:alpha val="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 flipH="1">
            <a:off x="3070941" y="1684982"/>
            <a:ext cx="1933575" cy="2349660"/>
            <a:chOff x="7131311" y="-1"/>
            <a:chExt cx="3386143" cy="4114806"/>
          </a:xfrm>
        </p:grpSpPr>
        <p:sp>
          <p:nvSpPr>
            <p:cNvPr id="44" name="Freeform 7"/>
            <p:cNvSpPr>
              <a:spLocks/>
            </p:cNvSpPr>
            <p:nvPr/>
          </p:nvSpPr>
          <p:spPr bwMode="auto">
            <a:xfrm>
              <a:off x="8823757" y="3913192"/>
              <a:ext cx="1693697" cy="201613"/>
            </a:xfrm>
            <a:custGeom>
              <a:avLst/>
              <a:gdLst>
                <a:gd name="T0" fmla="*/ 298 w 3942"/>
                <a:gd name="T1" fmla="*/ 0 h 380"/>
                <a:gd name="T2" fmla="*/ 3644 w 3942"/>
                <a:gd name="T3" fmla="*/ 0 h 380"/>
                <a:gd name="T4" fmla="*/ 3669 w 3942"/>
                <a:gd name="T5" fmla="*/ 1 h 380"/>
                <a:gd name="T6" fmla="*/ 3715 w 3942"/>
                <a:gd name="T7" fmla="*/ 8 h 380"/>
                <a:gd name="T8" fmla="*/ 3778 w 3942"/>
                <a:gd name="T9" fmla="*/ 34 h 380"/>
                <a:gd name="T10" fmla="*/ 3851 w 3942"/>
                <a:gd name="T11" fmla="*/ 88 h 380"/>
                <a:gd name="T12" fmla="*/ 3905 w 3942"/>
                <a:gd name="T13" fmla="*/ 154 h 380"/>
                <a:gd name="T14" fmla="*/ 3936 w 3942"/>
                <a:gd name="T15" fmla="*/ 226 h 380"/>
                <a:gd name="T16" fmla="*/ 3942 w 3942"/>
                <a:gd name="T17" fmla="*/ 276 h 380"/>
                <a:gd name="T18" fmla="*/ 3936 w 3942"/>
                <a:gd name="T19" fmla="*/ 307 h 380"/>
                <a:gd name="T20" fmla="*/ 3925 w 3942"/>
                <a:gd name="T21" fmla="*/ 334 h 380"/>
                <a:gd name="T22" fmla="*/ 3903 w 3942"/>
                <a:gd name="T23" fmla="*/ 355 h 380"/>
                <a:gd name="T24" fmla="*/ 3873 w 3942"/>
                <a:gd name="T25" fmla="*/ 371 h 380"/>
                <a:gd name="T26" fmla="*/ 3834 w 3942"/>
                <a:gd name="T27" fmla="*/ 378 h 380"/>
                <a:gd name="T28" fmla="*/ 3811 w 3942"/>
                <a:gd name="T29" fmla="*/ 380 h 380"/>
                <a:gd name="T30" fmla="*/ 131 w 3942"/>
                <a:gd name="T31" fmla="*/ 380 h 380"/>
                <a:gd name="T32" fmla="*/ 106 w 3942"/>
                <a:gd name="T33" fmla="*/ 378 h 380"/>
                <a:gd name="T34" fmla="*/ 68 w 3942"/>
                <a:gd name="T35" fmla="*/ 371 h 380"/>
                <a:gd name="T36" fmla="*/ 37 w 3942"/>
                <a:gd name="T37" fmla="*/ 355 h 380"/>
                <a:gd name="T38" fmla="*/ 17 w 3942"/>
                <a:gd name="T39" fmla="*/ 334 h 380"/>
                <a:gd name="T40" fmla="*/ 4 w 3942"/>
                <a:gd name="T41" fmla="*/ 307 h 380"/>
                <a:gd name="T42" fmla="*/ 0 w 3942"/>
                <a:gd name="T43" fmla="*/ 276 h 380"/>
                <a:gd name="T44" fmla="*/ 6 w 3942"/>
                <a:gd name="T45" fmla="*/ 226 h 380"/>
                <a:gd name="T46" fmla="*/ 36 w 3942"/>
                <a:gd name="T47" fmla="*/ 154 h 380"/>
                <a:gd name="T48" fmla="*/ 91 w 3942"/>
                <a:gd name="T49" fmla="*/ 88 h 380"/>
                <a:gd name="T50" fmla="*/ 163 w 3942"/>
                <a:gd name="T51" fmla="*/ 34 h 380"/>
                <a:gd name="T52" fmla="*/ 227 w 3942"/>
                <a:gd name="T53" fmla="*/ 8 h 380"/>
                <a:gd name="T54" fmla="*/ 273 w 3942"/>
                <a:gd name="T55" fmla="*/ 1 h 380"/>
                <a:gd name="T56" fmla="*/ 298 w 3942"/>
                <a:gd name="T57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42" h="380">
                  <a:moveTo>
                    <a:pt x="298" y="0"/>
                  </a:moveTo>
                  <a:lnTo>
                    <a:pt x="3644" y="0"/>
                  </a:lnTo>
                  <a:lnTo>
                    <a:pt x="3669" y="1"/>
                  </a:lnTo>
                  <a:lnTo>
                    <a:pt x="3715" y="8"/>
                  </a:lnTo>
                  <a:lnTo>
                    <a:pt x="3778" y="34"/>
                  </a:lnTo>
                  <a:lnTo>
                    <a:pt x="3851" y="88"/>
                  </a:lnTo>
                  <a:lnTo>
                    <a:pt x="3905" y="154"/>
                  </a:lnTo>
                  <a:lnTo>
                    <a:pt x="3936" y="226"/>
                  </a:lnTo>
                  <a:lnTo>
                    <a:pt x="3942" y="276"/>
                  </a:lnTo>
                  <a:lnTo>
                    <a:pt x="3936" y="307"/>
                  </a:lnTo>
                  <a:lnTo>
                    <a:pt x="3925" y="334"/>
                  </a:lnTo>
                  <a:lnTo>
                    <a:pt x="3903" y="355"/>
                  </a:lnTo>
                  <a:lnTo>
                    <a:pt x="3873" y="371"/>
                  </a:lnTo>
                  <a:lnTo>
                    <a:pt x="3834" y="378"/>
                  </a:lnTo>
                  <a:lnTo>
                    <a:pt x="3811" y="380"/>
                  </a:lnTo>
                  <a:lnTo>
                    <a:pt x="131" y="380"/>
                  </a:lnTo>
                  <a:lnTo>
                    <a:pt x="106" y="378"/>
                  </a:lnTo>
                  <a:lnTo>
                    <a:pt x="68" y="371"/>
                  </a:lnTo>
                  <a:lnTo>
                    <a:pt x="37" y="355"/>
                  </a:lnTo>
                  <a:lnTo>
                    <a:pt x="17" y="334"/>
                  </a:lnTo>
                  <a:lnTo>
                    <a:pt x="4" y="307"/>
                  </a:lnTo>
                  <a:lnTo>
                    <a:pt x="0" y="276"/>
                  </a:lnTo>
                  <a:lnTo>
                    <a:pt x="6" y="226"/>
                  </a:lnTo>
                  <a:lnTo>
                    <a:pt x="36" y="154"/>
                  </a:lnTo>
                  <a:lnTo>
                    <a:pt x="91" y="88"/>
                  </a:lnTo>
                  <a:lnTo>
                    <a:pt x="163" y="34"/>
                  </a:lnTo>
                  <a:lnTo>
                    <a:pt x="227" y="8"/>
                  </a:lnTo>
                  <a:lnTo>
                    <a:pt x="273" y="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"/>
            <p:cNvSpPr>
              <a:spLocks noEditPoints="1"/>
            </p:cNvSpPr>
            <p:nvPr/>
          </p:nvSpPr>
          <p:spPr bwMode="auto">
            <a:xfrm>
              <a:off x="9569715" y="2135190"/>
              <a:ext cx="765176" cy="1778003"/>
            </a:xfrm>
            <a:custGeom>
              <a:avLst/>
              <a:gdLst>
                <a:gd name="T0" fmla="*/ 1446 w 1446"/>
                <a:gd name="T1" fmla="*/ 46 h 3361"/>
                <a:gd name="T2" fmla="*/ 1270 w 1446"/>
                <a:gd name="T3" fmla="*/ 3361 h 3361"/>
                <a:gd name="T4" fmla="*/ 874 w 1446"/>
                <a:gd name="T5" fmla="*/ 3361 h 3361"/>
                <a:gd name="T6" fmla="*/ 1224 w 1446"/>
                <a:gd name="T7" fmla="*/ 195 h 3361"/>
                <a:gd name="T8" fmla="*/ 1256 w 1446"/>
                <a:gd name="T9" fmla="*/ 185 h 3361"/>
                <a:gd name="T10" fmla="*/ 1317 w 1446"/>
                <a:gd name="T11" fmla="*/ 156 h 3361"/>
                <a:gd name="T12" fmla="*/ 1374 w 1446"/>
                <a:gd name="T13" fmla="*/ 118 h 3361"/>
                <a:gd name="T14" fmla="*/ 1423 w 1446"/>
                <a:gd name="T15" fmla="*/ 72 h 3361"/>
                <a:gd name="T16" fmla="*/ 1446 w 1446"/>
                <a:gd name="T17" fmla="*/ 46 h 3361"/>
                <a:gd name="T18" fmla="*/ 0 w 1446"/>
                <a:gd name="T19" fmla="*/ 3361 h 3361"/>
                <a:gd name="T20" fmla="*/ 394 w 1446"/>
                <a:gd name="T21" fmla="*/ 3361 h 3361"/>
                <a:gd name="T22" fmla="*/ 901 w 1446"/>
                <a:gd name="T23" fmla="*/ 166 h 3361"/>
                <a:gd name="T24" fmla="*/ 874 w 1446"/>
                <a:gd name="T25" fmla="*/ 152 h 3361"/>
                <a:gd name="T26" fmla="*/ 824 w 1446"/>
                <a:gd name="T27" fmla="*/ 116 h 3361"/>
                <a:gd name="T28" fmla="*/ 779 w 1446"/>
                <a:gd name="T29" fmla="*/ 74 h 3361"/>
                <a:gd name="T30" fmla="*/ 739 w 1446"/>
                <a:gd name="T31" fmla="*/ 26 h 3361"/>
                <a:gd name="T32" fmla="*/ 721 w 1446"/>
                <a:gd name="T33" fmla="*/ 0 h 3361"/>
                <a:gd name="T34" fmla="*/ 0 w 1446"/>
                <a:gd name="T35" fmla="*/ 3361 h 3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46" h="3361">
                  <a:moveTo>
                    <a:pt x="1446" y="46"/>
                  </a:moveTo>
                  <a:lnTo>
                    <a:pt x="1270" y="3361"/>
                  </a:lnTo>
                  <a:lnTo>
                    <a:pt x="874" y="3361"/>
                  </a:lnTo>
                  <a:lnTo>
                    <a:pt x="1224" y="195"/>
                  </a:lnTo>
                  <a:lnTo>
                    <a:pt x="1256" y="185"/>
                  </a:lnTo>
                  <a:lnTo>
                    <a:pt x="1317" y="156"/>
                  </a:lnTo>
                  <a:lnTo>
                    <a:pt x="1374" y="118"/>
                  </a:lnTo>
                  <a:lnTo>
                    <a:pt x="1423" y="72"/>
                  </a:lnTo>
                  <a:lnTo>
                    <a:pt x="1446" y="46"/>
                  </a:lnTo>
                  <a:close/>
                  <a:moveTo>
                    <a:pt x="0" y="3361"/>
                  </a:moveTo>
                  <a:lnTo>
                    <a:pt x="394" y="3361"/>
                  </a:lnTo>
                  <a:lnTo>
                    <a:pt x="901" y="166"/>
                  </a:lnTo>
                  <a:lnTo>
                    <a:pt x="874" y="152"/>
                  </a:lnTo>
                  <a:lnTo>
                    <a:pt x="824" y="116"/>
                  </a:lnTo>
                  <a:lnTo>
                    <a:pt x="779" y="74"/>
                  </a:lnTo>
                  <a:lnTo>
                    <a:pt x="739" y="26"/>
                  </a:lnTo>
                  <a:lnTo>
                    <a:pt x="721" y="0"/>
                  </a:lnTo>
                  <a:lnTo>
                    <a:pt x="0" y="336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9"/>
            <p:cNvSpPr>
              <a:spLocks/>
            </p:cNvSpPr>
            <p:nvPr/>
          </p:nvSpPr>
          <p:spPr bwMode="auto">
            <a:xfrm>
              <a:off x="7886961" y="-1"/>
              <a:ext cx="1087439" cy="1087440"/>
            </a:xfrm>
            <a:custGeom>
              <a:avLst/>
              <a:gdLst>
                <a:gd name="T0" fmla="*/ 0 w 2055"/>
                <a:gd name="T1" fmla="*/ 935 h 2055"/>
                <a:gd name="T2" fmla="*/ 794 w 2055"/>
                <a:gd name="T3" fmla="*/ 144 h 2055"/>
                <a:gd name="T4" fmla="*/ 832 w 2055"/>
                <a:gd name="T5" fmla="*/ 110 h 2055"/>
                <a:gd name="T6" fmla="*/ 916 w 2055"/>
                <a:gd name="T7" fmla="*/ 55 h 2055"/>
                <a:gd name="T8" fmla="*/ 1007 w 2055"/>
                <a:gd name="T9" fmla="*/ 19 h 2055"/>
                <a:gd name="T10" fmla="*/ 1102 w 2055"/>
                <a:gd name="T11" fmla="*/ 0 h 2055"/>
                <a:gd name="T12" fmla="*/ 1198 w 2055"/>
                <a:gd name="T13" fmla="*/ 0 h 2055"/>
                <a:gd name="T14" fmla="*/ 1293 w 2055"/>
                <a:gd name="T15" fmla="*/ 19 h 2055"/>
                <a:gd name="T16" fmla="*/ 1384 w 2055"/>
                <a:gd name="T17" fmla="*/ 56 h 2055"/>
                <a:gd name="T18" fmla="*/ 1467 w 2055"/>
                <a:gd name="T19" fmla="*/ 111 h 2055"/>
                <a:gd name="T20" fmla="*/ 1505 w 2055"/>
                <a:gd name="T21" fmla="*/ 147 h 2055"/>
                <a:gd name="T22" fmla="*/ 1909 w 2055"/>
                <a:gd name="T23" fmla="*/ 554 h 2055"/>
                <a:gd name="T24" fmla="*/ 1945 w 2055"/>
                <a:gd name="T25" fmla="*/ 592 h 2055"/>
                <a:gd name="T26" fmla="*/ 2000 w 2055"/>
                <a:gd name="T27" fmla="*/ 675 h 2055"/>
                <a:gd name="T28" fmla="*/ 2036 w 2055"/>
                <a:gd name="T29" fmla="*/ 766 h 2055"/>
                <a:gd name="T30" fmla="*/ 2055 w 2055"/>
                <a:gd name="T31" fmla="*/ 861 h 2055"/>
                <a:gd name="T32" fmla="*/ 2053 w 2055"/>
                <a:gd name="T33" fmla="*/ 958 h 2055"/>
                <a:gd name="T34" fmla="*/ 2035 w 2055"/>
                <a:gd name="T35" fmla="*/ 1054 h 2055"/>
                <a:gd name="T36" fmla="*/ 1999 w 2055"/>
                <a:gd name="T37" fmla="*/ 1143 h 2055"/>
                <a:gd name="T38" fmla="*/ 1943 w 2055"/>
                <a:gd name="T39" fmla="*/ 1227 h 2055"/>
                <a:gd name="T40" fmla="*/ 1908 w 2055"/>
                <a:gd name="T41" fmla="*/ 1264 h 2055"/>
                <a:gd name="T42" fmla="*/ 1113 w 2055"/>
                <a:gd name="T43" fmla="*/ 2055 h 2055"/>
                <a:gd name="T44" fmla="*/ 0 w 2055"/>
                <a:gd name="T45" fmla="*/ 935 h 2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55" h="2055">
                  <a:moveTo>
                    <a:pt x="0" y="935"/>
                  </a:moveTo>
                  <a:lnTo>
                    <a:pt x="794" y="144"/>
                  </a:lnTo>
                  <a:lnTo>
                    <a:pt x="832" y="110"/>
                  </a:lnTo>
                  <a:lnTo>
                    <a:pt x="916" y="55"/>
                  </a:lnTo>
                  <a:lnTo>
                    <a:pt x="1007" y="19"/>
                  </a:lnTo>
                  <a:lnTo>
                    <a:pt x="1102" y="0"/>
                  </a:lnTo>
                  <a:lnTo>
                    <a:pt x="1198" y="0"/>
                  </a:lnTo>
                  <a:lnTo>
                    <a:pt x="1293" y="19"/>
                  </a:lnTo>
                  <a:lnTo>
                    <a:pt x="1384" y="56"/>
                  </a:lnTo>
                  <a:lnTo>
                    <a:pt x="1467" y="111"/>
                  </a:lnTo>
                  <a:lnTo>
                    <a:pt x="1505" y="147"/>
                  </a:lnTo>
                  <a:lnTo>
                    <a:pt x="1909" y="554"/>
                  </a:lnTo>
                  <a:lnTo>
                    <a:pt x="1945" y="592"/>
                  </a:lnTo>
                  <a:lnTo>
                    <a:pt x="2000" y="675"/>
                  </a:lnTo>
                  <a:lnTo>
                    <a:pt x="2036" y="766"/>
                  </a:lnTo>
                  <a:lnTo>
                    <a:pt x="2055" y="861"/>
                  </a:lnTo>
                  <a:lnTo>
                    <a:pt x="2053" y="958"/>
                  </a:lnTo>
                  <a:lnTo>
                    <a:pt x="2035" y="1054"/>
                  </a:lnTo>
                  <a:lnTo>
                    <a:pt x="1999" y="1143"/>
                  </a:lnTo>
                  <a:lnTo>
                    <a:pt x="1943" y="1227"/>
                  </a:lnTo>
                  <a:lnTo>
                    <a:pt x="1908" y="1264"/>
                  </a:lnTo>
                  <a:lnTo>
                    <a:pt x="1113" y="2055"/>
                  </a:lnTo>
                  <a:lnTo>
                    <a:pt x="0" y="935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0"/>
            <p:cNvSpPr>
              <a:spLocks/>
            </p:cNvSpPr>
            <p:nvPr/>
          </p:nvSpPr>
          <p:spPr bwMode="auto">
            <a:xfrm>
              <a:off x="7366262" y="665164"/>
              <a:ext cx="927101" cy="938215"/>
            </a:xfrm>
            <a:custGeom>
              <a:avLst/>
              <a:gdLst>
                <a:gd name="T0" fmla="*/ 190 w 1751"/>
                <a:gd name="T1" fmla="*/ 1526 h 1774"/>
                <a:gd name="T2" fmla="*/ 101 w 1751"/>
                <a:gd name="T3" fmla="*/ 1404 h 1774"/>
                <a:gd name="T4" fmla="*/ 39 w 1751"/>
                <a:gd name="T5" fmla="*/ 1269 h 1774"/>
                <a:gd name="T6" fmla="*/ 6 w 1751"/>
                <a:gd name="T7" fmla="*/ 1126 h 1774"/>
                <a:gd name="T8" fmla="*/ 2 w 1751"/>
                <a:gd name="T9" fmla="*/ 979 h 1774"/>
                <a:gd name="T10" fmla="*/ 25 w 1751"/>
                <a:gd name="T11" fmla="*/ 834 h 1774"/>
                <a:gd name="T12" fmla="*/ 75 w 1751"/>
                <a:gd name="T13" fmla="*/ 693 h 1774"/>
                <a:gd name="T14" fmla="*/ 154 w 1751"/>
                <a:gd name="T15" fmla="*/ 563 h 1774"/>
                <a:gd name="T16" fmla="*/ 232 w 1751"/>
                <a:gd name="T17" fmla="*/ 474 h 1774"/>
                <a:gd name="T18" fmla="*/ 355 w 1751"/>
                <a:gd name="T19" fmla="*/ 373 h 1774"/>
                <a:gd name="T20" fmla="*/ 539 w 1751"/>
                <a:gd name="T21" fmla="*/ 284 h 1774"/>
                <a:gd name="T22" fmla="*/ 735 w 1751"/>
                <a:gd name="T23" fmla="*/ 246 h 1774"/>
                <a:gd name="T24" fmla="*/ 932 w 1751"/>
                <a:gd name="T25" fmla="*/ 259 h 1774"/>
                <a:gd name="T26" fmla="*/ 1231 w 1751"/>
                <a:gd name="T27" fmla="*/ 22 h 1774"/>
                <a:gd name="T28" fmla="*/ 1272 w 1751"/>
                <a:gd name="T29" fmla="*/ 0 h 1774"/>
                <a:gd name="T30" fmla="*/ 1328 w 1751"/>
                <a:gd name="T31" fmla="*/ 10 h 1774"/>
                <a:gd name="T32" fmla="*/ 1730 w 1751"/>
                <a:gd name="T33" fmla="*/ 413 h 1774"/>
                <a:gd name="T34" fmla="*/ 1751 w 1751"/>
                <a:gd name="T35" fmla="*/ 454 h 1774"/>
                <a:gd name="T36" fmla="*/ 1740 w 1751"/>
                <a:gd name="T37" fmla="*/ 510 h 1774"/>
                <a:gd name="T38" fmla="*/ 1492 w 1751"/>
                <a:gd name="T39" fmla="*/ 756 h 1774"/>
                <a:gd name="T40" fmla="*/ 1527 w 1751"/>
                <a:gd name="T41" fmla="*/ 910 h 1774"/>
                <a:gd name="T42" fmla="*/ 1521 w 1751"/>
                <a:gd name="T43" fmla="*/ 1119 h 1774"/>
                <a:gd name="T44" fmla="*/ 1458 w 1751"/>
                <a:gd name="T45" fmla="*/ 1322 h 1774"/>
                <a:gd name="T46" fmla="*/ 1338 w 1751"/>
                <a:gd name="T47" fmla="*/ 1505 h 1774"/>
                <a:gd name="T48" fmla="*/ 1270 w 1751"/>
                <a:gd name="T49" fmla="*/ 1574 h 1774"/>
                <a:gd name="T50" fmla="*/ 1145 w 1751"/>
                <a:gd name="T51" fmla="*/ 1666 h 1774"/>
                <a:gd name="T52" fmla="*/ 1008 w 1751"/>
                <a:gd name="T53" fmla="*/ 1729 h 1774"/>
                <a:gd name="T54" fmla="*/ 864 w 1751"/>
                <a:gd name="T55" fmla="*/ 1765 h 1774"/>
                <a:gd name="T56" fmla="*/ 717 w 1751"/>
                <a:gd name="T57" fmla="*/ 1774 h 1774"/>
                <a:gd name="T58" fmla="*/ 573 w 1751"/>
                <a:gd name="T59" fmla="*/ 1754 h 1774"/>
                <a:gd name="T60" fmla="*/ 434 w 1751"/>
                <a:gd name="T61" fmla="*/ 1706 h 1774"/>
                <a:gd name="T62" fmla="*/ 304 w 1751"/>
                <a:gd name="T63" fmla="*/ 1630 h 1774"/>
                <a:gd name="T64" fmla="*/ 218 w 1751"/>
                <a:gd name="T65" fmla="*/ 155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51" h="1774">
                  <a:moveTo>
                    <a:pt x="218" y="1555"/>
                  </a:moveTo>
                  <a:lnTo>
                    <a:pt x="190" y="1526"/>
                  </a:lnTo>
                  <a:lnTo>
                    <a:pt x="141" y="1467"/>
                  </a:lnTo>
                  <a:lnTo>
                    <a:pt x="101" y="1404"/>
                  </a:lnTo>
                  <a:lnTo>
                    <a:pt x="67" y="1338"/>
                  </a:lnTo>
                  <a:lnTo>
                    <a:pt x="39" y="1269"/>
                  </a:lnTo>
                  <a:lnTo>
                    <a:pt x="19" y="1198"/>
                  </a:lnTo>
                  <a:lnTo>
                    <a:pt x="6" y="1126"/>
                  </a:lnTo>
                  <a:lnTo>
                    <a:pt x="0" y="1053"/>
                  </a:lnTo>
                  <a:lnTo>
                    <a:pt x="2" y="979"/>
                  </a:lnTo>
                  <a:lnTo>
                    <a:pt x="9" y="906"/>
                  </a:lnTo>
                  <a:lnTo>
                    <a:pt x="25" y="834"/>
                  </a:lnTo>
                  <a:lnTo>
                    <a:pt x="46" y="763"/>
                  </a:lnTo>
                  <a:lnTo>
                    <a:pt x="75" y="693"/>
                  </a:lnTo>
                  <a:lnTo>
                    <a:pt x="111" y="626"/>
                  </a:lnTo>
                  <a:lnTo>
                    <a:pt x="154" y="563"/>
                  </a:lnTo>
                  <a:lnTo>
                    <a:pt x="205" y="503"/>
                  </a:lnTo>
                  <a:lnTo>
                    <a:pt x="232" y="474"/>
                  </a:lnTo>
                  <a:lnTo>
                    <a:pt x="271" y="436"/>
                  </a:lnTo>
                  <a:lnTo>
                    <a:pt x="355" y="373"/>
                  </a:lnTo>
                  <a:lnTo>
                    <a:pt x="445" y="323"/>
                  </a:lnTo>
                  <a:lnTo>
                    <a:pt x="539" y="284"/>
                  </a:lnTo>
                  <a:lnTo>
                    <a:pt x="635" y="259"/>
                  </a:lnTo>
                  <a:lnTo>
                    <a:pt x="735" y="246"/>
                  </a:lnTo>
                  <a:lnTo>
                    <a:pt x="834" y="246"/>
                  </a:lnTo>
                  <a:lnTo>
                    <a:pt x="932" y="259"/>
                  </a:lnTo>
                  <a:lnTo>
                    <a:pt x="981" y="272"/>
                  </a:lnTo>
                  <a:lnTo>
                    <a:pt x="1231" y="22"/>
                  </a:lnTo>
                  <a:lnTo>
                    <a:pt x="1244" y="12"/>
                  </a:lnTo>
                  <a:lnTo>
                    <a:pt x="1272" y="0"/>
                  </a:lnTo>
                  <a:lnTo>
                    <a:pt x="1301" y="0"/>
                  </a:lnTo>
                  <a:lnTo>
                    <a:pt x="1328" y="10"/>
                  </a:lnTo>
                  <a:lnTo>
                    <a:pt x="1339" y="20"/>
                  </a:lnTo>
                  <a:lnTo>
                    <a:pt x="1730" y="413"/>
                  </a:lnTo>
                  <a:lnTo>
                    <a:pt x="1740" y="426"/>
                  </a:lnTo>
                  <a:lnTo>
                    <a:pt x="1751" y="454"/>
                  </a:lnTo>
                  <a:lnTo>
                    <a:pt x="1751" y="482"/>
                  </a:lnTo>
                  <a:lnTo>
                    <a:pt x="1740" y="510"/>
                  </a:lnTo>
                  <a:lnTo>
                    <a:pt x="1728" y="521"/>
                  </a:lnTo>
                  <a:lnTo>
                    <a:pt x="1492" y="756"/>
                  </a:lnTo>
                  <a:lnTo>
                    <a:pt x="1508" y="806"/>
                  </a:lnTo>
                  <a:lnTo>
                    <a:pt x="1527" y="910"/>
                  </a:lnTo>
                  <a:lnTo>
                    <a:pt x="1529" y="1015"/>
                  </a:lnTo>
                  <a:lnTo>
                    <a:pt x="1521" y="1119"/>
                  </a:lnTo>
                  <a:lnTo>
                    <a:pt x="1496" y="1222"/>
                  </a:lnTo>
                  <a:lnTo>
                    <a:pt x="1458" y="1322"/>
                  </a:lnTo>
                  <a:lnTo>
                    <a:pt x="1404" y="1417"/>
                  </a:lnTo>
                  <a:lnTo>
                    <a:pt x="1338" y="1505"/>
                  </a:lnTo>
                  <a:lnTo>
                    <a:pt x="1299" y="1546"/>
                  </a:lnTo>
                  <a:lnTo>
                    <a:pt x="1270" y="1574"/>
                  </a:lnTo>
                  <a:lnTo>
                    <a:pt x="1208" y="1623"/>
                  </a:lnTo>
                  <a:lnTo>
                    <a:pt x="1145" y="1666"/>
                  </a:lnTo>
                  <a:lnTo>
                    <a:pt x="1077" y="1700"/>
                  </a:lnTo>
                  <a:lnTo>
                    <a:pt x="1008" y="1729"/>
                  </a:lnTo>
                  <a:lnTo>
                    <a:pt x="938" y="1751"/>
                  </a:lnTo>
                  <a:lnTo>
                    <a:pt x="864" y="1765"/>
                  </a:lnTo>
                  <a:lnTo>
                    <a:pt x="791" y="1774"/>
                  </a:lnTo>
                  <a:lnTo>
                    <a:pt x="717" y="1774"/>
                  </a:lnTo>
                  <a:lnTo>
                    <a:pt x="645" y="1768"/>
                  </a:lnTo>
                  <a:lnTo>
                    <a:pt x="573" y="1754"/>
                  </a:lnTo>
                  <a:lnTo>
                    <a:pt x="503" y="1734"/>
                  </a:lnTo>
                  <a:lnTo>
                    <a:pt x="434" y="1706"/>
                  </a:lnTo>
                  <a:lnTo>
                    <a:pt x="368" y="1672"/>
                  </a:lnTo>
                  <a:lnTo>
                    <a:pt x="304" y="1630"/>
                  </a:lnTo>
                  <a:lnTo>
                    <a:pt x="245" y="1581"/>
                  </a:lnTo>
                  <a:lnTo>
                    <a:pt x="218" y="1555"/>
                  </a:lnTo>
                  <a:lnTo>
                    <a:pt x="218" y="155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11"/>
            <p:cNvSpPr>
              <a:spLocks/>
            </p:cNvSpPr>
            <p:nvPr/>
          </p:nvSpPr>
          <p:spPr bwMode="auto">
            <a:xfrm>
              <a:off x="7131311" y="352425"/>
              <a:ext cx="1485902" cy="1490665"/>
            </a:xfrm>
            <a:custGeom>
              <a:avLst/>
              <a:gdLst>
                <a:gd name="T0" fmla="*/ 0 w 2810"/>
                <a:gd name="T1" fmla="*/ 583 h 2815"/>
                <a:gd name="T2" fmla="*/ 80 w 2810"/>
                <a:gd name="T3" fmla="*/ 507 h 2815"/>
                <a:gd name="T4" fmla="*/ 238 w 2810"/>
                <a:gd name="T5" fmla="*/ 374 h 2815"/>
                <a:gd name="T6" fmla="*/ 399 w 2810"/>
                <a:gd name="T7" fmla="*/ 262 h 2815"/>
                <a:gd name="T8" fmla="*/ 562 w 2810"/>
                <a:gd name="T9" fmla="*/ 171 h 2815"/>
                <a:gd name="T10" fmla="*/ 725 w 2810"/>
                <a:gd name="T11" fmla="*/ 101 h 2815"/>
                <a:gd name="T12" fmla="*/ 887 w 2810"/>
                <a:gd name="T13" fmla="*/ 49 h 2815"/>
                <a:gd name="T14" fmla="*/ 1047 w 2810"/>
                <a:gd name="T15" fmla="*/ 16 h 2815"/>
                <a:gd name="T16" fmla="*/ 1207 w 2810"/>
                <a:gd name="T17" fmla="*/ 0 h 2815"/>
                <a:gd name="T18" fmla="*/ 1363 w 2810"/>
                <a:gd name="T19" fmla="*/ 1 h 2815"/>
                <a:gd name="T20" fmla="*/ 1515 w 2810"/>
                <a:gd name="T21" fmla="*/ 18 h 2815"/>
                <a:gd name="T22" fmla="*/ 1663 w 2810"/>
                <a:gd name="T23" fmla="*/ 50 h 2815"/>
                <a:gd name="T24" fmla="*/ 1806 w 2810"/>
                <a:gd name="T25" fmla="*/ 95 h 2815"/>
                <a:gd name="T26" fmla="*/ 1943 w 2810"/>
                <a:gd name="T27" fmla="*/ 155 h 2815"/>
                <a:gd name="T28" fmla="*/ 2072 w 2810"/>
                <a:gd name="T29" fmla="*/ 226 h 2815"/>
                <a:gd name="T30" fmla="*/ 2195 w 2810"/>
                <a:gd name="T31" fmla="*/ 311 h 2815"/>
                <a:gd name="T32" fmla="*/ 2307 w 2810"/>
                <a:gd name="T33" fmla="*/ 404 h 2815"/>
                <a:gd name="T34" fmla="*/ 2412 w 2810"/>
                <a:gd name="T35" fmla="*/ 509 h 2815"/>
                <a:gd name="T36" fmla="*/ 2506 w 2810"/>
                <a:gd name="T37" fmla="*/ 623 h 2815"/>
                <a:gd name="T38" fmla="*/ 2588 w 2810"/>
                <a:gd name="T39" fmla="*/ 746 h 2815"/>
                <a:gd name="T40" fmla="*/ 2660 w 2810"/>
                <a:gd name="T41" fmla="*/ 875 h 2815"/>
                <a:gd name="T42" fmla="*/ 2717 w 2810"/>
                <a:gd name="T43" fmla="*/ 1012 h 2815"/>
                <a:gd name="T44" fmla="*/ 2764 w 2810"/>
                <a:gd name="T45" fmla="*/ 1156 h 2815"/>
                <a:gd name="T46" fmla="*/ 2794 w 2810"/>
                <a:gd name="T47" fmla="*/ 1304 h 2815"/>
                <a:gd name="T48" fmla="*/ 2810 w 2810"/>
                <a:gd name="T49" fmla="*/ 1457 h 2815"/>
                <a:gd name="T50" fmla="*/ 2810 w 2810"/>
                <a:gd name="T51" fmla="*/ 1612 h 2815"/>
                <a:gd name="T52" fmla="*/ 2792 w 2810"/>
                <a:gd name="T53" fmla="*/ 1771 h 2815"/>
                <a:gd name="T54" fmla="*/ 2759 w 2810"/>
                <a:gd name="T55" fmla="*/ 1932 h 2815"/>
                <a:gd name="T56" fmla="*/ 2706 w 2810"/>
                <a:gd name="T57" fmla="*/ 2093 h 2815"/>
                <a:gd name="T58" fmla="*/ 2634 w 2810"/>
                <a:gd name="T59" fmla="*/ 2256 h 2815"/>
                <a:gd name="T60" fmla="*/ 2543 w 2810"/>
                <a:gd name="T61" fmla="*/ 2417 h 2815"/>
                <a:gd name="T62" fmla="*/ 2431 w 2810"/>
                <a:gd name="T63" fmla="*/ 2578 h 2815"/>
                <a:gd name="T64" fmla="*/ 2297 w 2810"/>
                <a:gd name="T65" fmla="*/ 2737 h 2815"/>
                <a:gd name="T66" fmla="*/ 2221 w 2810"/>
                <a:gd name="T67" fmla="*/ 2815 h 2815"/>
                <a:gd name="T68" fmla="*/ 0 w 2810"/>
                <a:gd name="T69" fmla="*/ 583 h 2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0" h="2815">
                  <a:moveTo>
                    <a:pt x="0" y="583"/>
                  </a:moveTo>
                  <a:lnTo>
                    <a:pt x="80" y="507"/>
                  </a:lnTo>
                  <a:lnTo>
                    <a:pt x="238" y="374"/>
                  </a:lnTo>
                  <a:lnTo>
                    <a:pt x="399" y="262"/>
                  </a:lnTo>
                  <a:lnTo>
                    <a:pt x="562" y="171"/>
                  </a:lnTo>
                  <a:lnTo>
                    <a:pt x="725" y="101"/>
                  </a:lnTo>
                  <a:lnTo>
                    <a:pt x="887" y="49"/>
                  </a:lnTo>
                  <a:lnTo>
                    <a:pt x="1047" y="16"/>
                  </a:lnTo>
                  <a:lnTo>
                    <a:pt x="1207" y="0"/>
                  </a:lnTo>
                  <a:lnTo>
                    <a:pt x="1363" y="1"/>
                  </a:lnTo>
                  <a:lnTo>
                    <a:pt x="1515" y="18"/>
                  </a:lnTo>
                  <a:lnTo>
                    <a:pt x="1663" y="50"/>
                  </a:lnTo>
                  <a:lnTo>
                    <a:pt x="1806" y="95"/>
                  </a:lnTo>
                  <a:lnTo>
                    <a:pt x="1943" y="155"/>
                  </a:lnTo>
                  <a:lnTo>
                    <a:pt x="2072" y="226"/>
                  </a:lnTo>
                  <a:lnTo>
                    <a:pt x="2195" y="311"/>
                  </a:lnTo>
                  <a:lnTo>
                    <a:pt x="2307" y="404"/>
                  </a:lnTo>
                  <a:lnTo>
                    <a:pt x="2412" y="509"/>
                  </a:lnTo>
                  <a:lnTo>
                    <a:pt x="2506" y="623"/>
                  </a:lnTo>
                  <a:lnTo>
                    <a:pt x="2588" y="746"/>
                  </a:lnTo>
                  <a:lnTo>
                    <a:pt x="2660" y="875"/>
                  </a:lnTo>
                  <a:lnTo>
                    <a:pt x="2717" y="1012"/>
                  </a:lnTo>
                  <a:lnTo>
                    <a:pt x="2764" y="1156"/>
                  </a:lnTo>
                  <a:lnTo>
                    <a:pt x="2794" y="1304"/>
                  </a:lnTo>
                  <a:lnTo>
                    <a:pt x="2810" y="1457"/>
                  </a:lnTo>
                  <a:lnTo>
                    <a:pt x="2810" y="1612"/>
                  </a:lnTo>
                  <a:lnTo>
                    <a:pt x="2792" y="1771"/>
                  </a:lnTo>
                  <a:lnTo>
                    <a:pt x="2759" y="1932"/>
                  </a:lnTo>
                  <a:lnTo>
                    <a:pt x="2706" y="2093"/>
                  </a:lnTo>
                  <a:lnTo>
                    <a:pt x="2634" y="2256"/>
                  </a:lnTo>
                  <a:lnTo>
                    <a:pt x="2543" y="2417"/>
                  </a:lnTo>
                  <a:lnTo>
                    <a:pt x="2431" y="2578"/>
                  </a:lnTo>
                  <a:lnTo>
                    <a:pt x="2297" y="2737"/>
                  </a:lnTo>
                  <a:lnTo>
                    <a:pt x="2221" y="2815"/>
                  </a:lnTo>
                  <a:lnTo>
                    <a:pt x="0" y="583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9912617" y="1765302"/>
              <a:ext cx="477838" cy="477838"/>
            </a:xfrm>
            <a:custGeom>
              <a:avLst/>
              <a:gdLst>
                <a:gd name="T0" fmla="*/ 452 w 904"/>
                <a:gd name="T1" fmla="*/ 903 h 903"/>
                <a:gd name="T2" fmla="*/ 498 w 904"/>
                <a:gd name="T3" fmla="*/ 901 h 903"/>
                <a:gd name="T4" fmla="*/ 586 w 904"/>
                <a:gd name="T5" fmla="*/ 883 h 903"/>
                <a:gd name="T6" fmla="*/ 667 w 904"/>
                <a:gd name="T7" fmla="*/ 850 h 903"/>
                <a:gd name="T8" fmla="*/ 740 w 904"/>
                <a:gd name="T9" fmla="*/ 801 h 903"/>
                <a:gd name="T10" fmla="*/ 800 w 904"/>
                <a:gd name="T11" fmla="*/ 739 h 903"/>
                <a:gd name="T12" fmla="*/ 849 w 904"/>
                <a:gd name="T13" fmla="*/ 667 h 903"/>
                <a:gd name="T14" fmla="*/ 884 w 904"/>
                <a:gd name="T15" fmla="*/ 586 h 903"/>
                <a:gd name="T16" fmla="*/ 901 w 904"/>
                <a:gd name="T17" fmla="*/ 498 h 903"/>
                <a:gd name="T18" fmla="*/ 904 w 904"/>
                <a:gd name="T19" fmla="*/ 451 h 903"/>
                <a:gd name="T20" fmla="*/ 901 w 904"/>
                <a:gd name="T21" fmla="*/ 405 h 903"/>
                <a:gd name="T22" fmla="*/ 884 w 904"/>
                <a:gd name="T23" fmla="*/ 317 h 903"/>
                <a:gd name="T24" fmla="*/ 849 w 904"/>
                <a:gd name="T25" fmla="*/ 236 h 903"/>
                <a:gd name="T26" fmla="*/ 800 w 904"/>
                <a:gd name="T27" fmla="*/ 164 h 903"/>
                <a:gd name="T28" fmla="*/ 740 w 904"/>
                <a:gd name="T29" fmla="*/ 102 h 903"/>
                <a:gd name="T30" fmla="*/ 667 w 904"/>
                <a:gd name="T31" fmla="*/ 53 h 903"/>
                <a:gd name="T32" fmla="*/ 586 w 904"/>
                <a:gd name="T33" fmla="*/ 19 h 903"/>
                <a:gd name="T34" fmla="*/ 498 w 904"/>
                <a:gd name="T35" fmla="*/ 2 h 903"/>
                <a:gd name="T36" fmla="*/ 452 w 904"/>
                <a:gd name="T37" fmla="*/ 0 h 903"/>
                <a:gd name="T38" fmla="*/ 406 w 904"/>
                <a:gd name="T39" fmla="*/ 2 h 903"/>
                <a:gd name="T40" fmla="*/ 318 w 904"/>
                <a:gd name="T41" fmla="*/ 19 h 903"/>
                <a:gd name="T42" fmla="*/ 236 w 904"/>
                <a:gd name="T43" fmla="*/ 53 h 903"/>
                <a:gd name="T44" fmla="*/ 164 w 904"/>
                <a:gd name="T45" fmla="*/ 102 h 903"/>
                <a:gd name="T46" fmla="*/ 104 w 904"/>
                <a:gd name="T47" fmla="*/ 164 h 903"/>
                <a:gd name="T48" fmla="*/ 55 w 904"/>
                <a:gd name="T49" fmla="*/ 236 h 903"/>
                <a:gd name="T50" fmla="*/ 20 w 904"/>
                <a:gd name="T51" fmla="*/ 317 h 903"/>
                <a:gd name="T52" fmla="*/ 1 w 904"/>
                <a:gd name="T53" fmla="*/ 405 h 903"/>
                <a:gd name="T54" fmla="*/ 0 w 904"/>
                <a:gd name="T55" fmla="*/ 451 h 903"/>
                <a:gd name="T56" fmla="*/ 1 w 904"/>
                <a:gd name="T57" fmla="*/ 498 h 903"/>
                <a:gd name="T58" fmla="*/ 20 w 904"/>
                <a:gd name="T59" fmla="*/ 586 h 903"/>
                <a:gd name="T60" fmla="*/ 55 w 904"/>
                <a:gd name="T61" fmla="*/ 667 h 903"/>
                <a:gd name="T62" fmla="*/ 104 w 904"/>
                <a:gd name="T63" fmla="*/ 739 h 903"/>
                <a:gd name="T64" fmla="*/ 164 w 904"/>
                <a:gd name="T65" fmla="*/ 801 h 903"/>
                <a:gd name="T66" fmla="*/ 236 w 904"/>
                <a:gd name="T67" fmla="*/ 850 h 903"/>
                <a:gd name="T68" fmla="*/ 318 w 904"/>
                <a:gd name="T69" fmla="*/ 883 h 903"/>
                <a:gd name="T70" fmla="*/ 406 w 904"/>
                <a:gd name="T71" fmla="*/ 901 h 903"/>
                <a:gd name="T72" fmla="*/ 452 w 904"/>
                <a:gd name="T73" fmla="*/ 90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4" h="903">
                  <a:moveTo>
                    <a:pt x="452" y="903"/>
                  </a:moveTo>
                  <a:lnTo>
                    <a:pt x="498" y="901"/>
                  </a:lnTo>
                  <a:lnTo>
                    <a:pt x="586" y="883"/>
                  </a:lnTo>
                  <a:lnTo>
                    <a:pt x="667" y="850"/>
                  </a:lnTo>
                  <a:lnTo>
                    <a:pt x="740" y="801"/>
                  </a:lnTo>
                  <a:lnTo>
                    <a:pt x="800" y="739"/>
                  </a:lnTo>
                  <a:lnTo>
                    <a:pt x="849" y="667"/>
                  </a:lnTo>
                  <a:lnTo>
                    <a:pt x="884" y="586"/>
                  </a:lnTo>
                  <a:lnTo>
                    <a:pt x="901" y="498"/>
                  </a:lnTo>
                  <a:lnTo>
                    <a:pt x="904" y="451"/>
                  </a:lnTo>
                  <a:lnTo>
                    <a:pt x="901" y="405"/>
                  </a:lnTo>
                  <a:lnTo>
                    <a:pt x="884" y="317"/>
                  </a:lnTo>
                  <a:lnTo>
                    <a:pt x="849" y="236"/>
                  </a:lnTo>
                  <a:lnTo>
                    <a:pt x="800" y="164"/>
                  </a:lnTo>
                  <a:lnTo>
                    <a:pt x="740" y="102"/>
                  </a:lnTo>
                  <a:lnTo>
                    <a:pt x="667" y="53"/>
                  </a:lnTo>
                  <a:lnTo>
                    <a:pt x="586" y="19"/>
                  </a:lnTo>
                  <a:lnTo>
                    <a:pt x="498" y="2"/>
                  </a:lnTo>
                  <a:lnTo>
                    <a:pt x="452" y="0"/>
                  </a:lnTo>
                  <a:lnTo>
                    <a:pt x="406" y="2"/>
                  </a:lnTo>
                  <a:lnTo>
                    <a:pt x="318" y="19"/>
                  </a:lnTo>
                  <a:lnTo>
                    <a:pt x="236" y="53"/>
                  </a:lnTo>
                  <a:lnTo>
                    <a:pt x="164" y="102"/>
                  </a:lnTo>
                  <a:lnTo>
                    <a:pt x="104" y="164"/>
                  </a:lnTo>
                  <a:lnTo>
                    <a:pt x="55" y="236"/>
                  </a:lnTo>
                  <a:lnTo>
                    <a:pt x="20" y="317"/>
                  </a:lnTo>
                  <a:lnTo>
                    <a:pt x="1" y="405"/>
                  </a:lnTo>
                  <a:lnTo>
                    <a:pt x="0" y="451"/>
                  </a:lnTo>
                  <a:lnTo>
                    <a:pt x="1" y="498"/>
                  </a:lnTo>
                  <a:lnTo>
                    <a:pt x="20" y="586"/>
                  </a:lnTo>
                  <a:lnTo>
                    <a:pt x="55" y="667"/>
                  </a:lnTo>
                  <a:lnTo>
                    <a:pt x="104" y="739"/>
                  </a:lnTo>
                  <a:lnTo>
                    <a:pt x="164" y="801"/>
                  </a:lnTo>
                  <a:lnTo>
                    <a:pt x="236" y="850"/>
                  </a:lnTo>
                  <a:lnTo>
                    <a:pt x="318" y="883"/>
                  </a:lnTo>
                  <a:lnTo>
                    <a:pt x="406" y="901"/>
                  </a:lnTo>
                  <a:lnTo>
                    <a:pt x="452" y="903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13"/>
            <p:cNvSpPr>
              <a:spLocks/>
            </p:cNvSpPr>
            <p:nvPr/>
          </p:nvSpPr>
          <p:spPr bwMode="auto">
            <a:xfrm>
              <a:off x="10038028" y="1890715"/>
              <a:ext cx="227012" cy="227013"/>
            </a:xfrm>
            <a:custGeom>
              <a:avLst/>
              <a:gdLst>
                <a:gd name="T0" fmla="*/ 215 w 430"/>
                <a:gd name="T1" fmla="*/ 429 h 429"/>
                <a:gd name="T2" fmla="*/ 237 w 430"/>
                <a:gd name="T3" fmla="*/ 429 h 429"/>
                <a:gd name="T4" fmla="*/ 278 w 430"/>
                <a:gd name="T5" fmla="*/ 421 h 429"/>
                <a:gd name="T6" fmla="*/ 317 w 430"/>
                <a:gd name="T7" fmla="*/ 405 h 429"/>
                <a:gd name="T8" fmla="*/ 352 w 430"/>
                <a:gd name="T9" fmla="*/ 380 h 429"/>
                <a:gd name="T10" fmla="*/ 381 w 430"/>
                <a:gd name="T11" fmla="*/ 352 h 429"/>
                <a:gd name="T12" fmla="*/ 404 w 430"/>
                <a:gd name="T13" fmla="*/ 317 h 429"/>
                <a:gd name="T14" fmla="*/ 419 w 430"/>
                <a:gd name="T15" fmla="*/ 280 h 429"/>
                <a:gd name="T16" fmla="*/ 428 w 430"/>
                <a:gd name="T17" fmla="*/ 238 h 429"/>
                <a:gd name="T18" fmla="*/ 430 w 430"/>
                <a:gd name="T19" fmla="*/ 215 h 429"/>
                <a:gd name="T20" fmla="*/ 428 w 430"/>
                <a:gd name="T21" fmla="*/ 193 h 429"/>
                <a:gd name="T22" fmla="*/ 419 w 430"/>
                <a:gd name="T23" fmla="*/ 151 h 429"/>
                <a:gd name="T24" fmla="*/ 404 w 430"/>
                <a:gd name="T25" fmla="*/ 113 h 429"/>
                <a:gd name="T26" fmla="*/ 381 w 430"/>
                <a:gd name="T27" fmla="*/ 79 h 429"/>
                <a:gd name="T28" fmla="*/ 352 w 430"/>
                <a:gd name="T29" fmla="*/ 49 h 429"/>
                <a:gd name="T30" fmla="*/ 317 w 430"/>
                <a:gd name="T31" fmla="*/ 26 h 429"/>
                <a:gd name="T32" fmla="*/ 278 w 430"/>
                <a:gd name="T33" fmla="*/ 10 h 429"/>
                <a:gd name="T34" fmla="*/ 237 w 430"/>
                <a:gd name="T35" fmla="*/ 2 h 429"/>
                <a:gd name="T36" fmla="*/ 215 w 430"/>
                <a:gd name="T37" fmla="*/ 0 h 429"/>
                <a:gd name="T38" fmla="*/ 193 w 430"/>
                <a:gd name="T39" fmla="*/ 2 h 429"/>
                <a:gd name="T40" fmla="*/ 150 w 430"/>
                <a:gd name="T41" fmla="*/ 10 h 429"/>
                <a:gd name="T42" fmla="*/ 113 w 430"/>
                <a:gd name="T43" fmla="*/ 26 h 429"/>
                <a:gd name="T44" fmla="*/ 78 w 430"/>
                <a:gd name="T45" fmla="*/ 49 h 429"/>
                <a:gd name="T46" fmla="*/ 49 w 430"/>
                <a:gd name="T47" fmla="*/ 79 h 429"/>
                <a:gd name="T48" fmla="*/ 26 w 430"/>
                <a:gd name="T49" fmla="*/ 113 h 429"/>
                <a:gd name="T50" fmla="*/ 9 w 430"/>
                <a:gd name="T51" fmla="*/ 151 h 429"/>
                <a:gd name="T52" fmla="*/ 0 w 430"/>
                <a:gd name="T53" fmla="*/ 193 h 429"/>
                <a:gd name="T54" fmla="*/ 0 w 430"/>
                <a:gd name="T55" fmla="*/ 215 h 429"/>
                <a:gd name="T56" fmla="*/ 0 w 430"/>
                <a:gd name="T57" fmla="*/ 238 h 429"/>
                <a:gd name="T58" fmla="*/ 9 w 430"/>
                <a:gd name="T59" fmla="*/ 280 h 429"/>
                <a:gd name="T60" fmla="*/ 26 w 430"/>
                <a:gd name="T61" fmla="*/ 317 h 429"/>
                <a:gd name="T62" fmla="*/ 49 w 430"/>
                <a:gd name="T63" fmla="*/ 352 h 429"/>
                <a:gd name="T64" fmla="*/ 78 w 430"/>
                <a:gd name="T65" fmla="*/ 380 h 429"/>
                <a:gd name="T66" fmla="*/ 113 w 430"/>
                <a:gd name="T67" fmla="*/ 405 h 429"/>
                <a:gd name="T68" fmla="*/ 150 w 430"/>
                <a:gd name="T69" fmla="*/ 421 h 429"/>
                <a:gd name="T70" fmla="*/ 193 w 430"/>
                <a:gd name="T71" fmla="*/ 429 h 429"/>
                <a:gd name="T72" fmla="*/ 215 w 430"/>
                <a:gd name="T73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0" h="429">
                  <a:moveTo>
                    <a:pt x="215" y="429"/>
                  </a:moveTo>
                  <a:lnTo>
                    <a:pt x="237" y="429"/>
                  </a:lnTo>
                  <a:lnTo>
                    <a:pt x="278" y="421"/>
                  </a:lnTo>
                  <a:lnTo>
                    <a:pt x="317" y="405"/>
                  </a:lnTo>
                  <a:lnTo>
                    <a:pt x="352" y="380"/>
                  </a:lnTo>
                  <a:lnTo>
                    <a:pt x="381" y="352"/>
                  </a:lnTo>
                  <a:lnTo>
                    <a:pt x="404" y="317"/>
                  </a:lnTo>
                  <a:lnTo>
                    <a:pt x="419" y="280"/>
                  </a:lnTo>
                  <a:lnTo>
                    <a:pt x="428" y="238"/>
                  </a:lnTo>
                  <a:lnTo>
                    <a:pt x="430" y="215"/>
                  </a:lnTo>
                  <a:lnTo>
                    <a:pt x="428" y="193"/>
                  </a:lnTo>
                  <a:lnTo>
                    <a:pt x="419" y="151"/>
                  </a:lnTo>
                  <a:lnTo>
                    <a:pt x="404" y="113"/>
                  </a:lnTo>
                  <a:lnTo>
                    <a:pt x="381" y="79"/>
                  </a:lnTo>
                  <a:lnTo>
                    <a:pt x="352" y="49"/>
                  </a:lnTo>
                  <a:lnTo>
                    <a:pt x="317" y="26"/>
                  </a:lnTo>
                  <a:lnTo>
                    <a:pt x="278" y="10"/>
                  </a:lnTo>
                  <a:lnTo>
                    <a:pt x="237" y="2"/>
                  </a:lnTo>
                  <a:lnTo>
                    <a:pt x="215" y="0"/>
                  </a:lnTo>
                  <a:lnTo>
                    <a:pt x="193" y="2"/>
                  </a:lnTo>
                  <a:lnTo>
                    <a:pt x="150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3"/>
                  </a:lnTo>
                  <a:lnTo>
                    <a:pt x="0" y="215"/>
                  </a:lnTo>
                  <a:lnTo>
                    <a:pt x="0" y="238"/>
                  </a:lnTo>
                  <a:lnTo>
                    <a:pt x="9" y="280"/>
                  </a:lnTo>
                  <a:lnTo>
                    <a:pt x="26" y="317"/>
                  </a:lnTo>
                  <a:lnTo>
                    <a:pt x="49" y="352"/>
                  </a:lnTo>
                  <a:lnTo>
                    <a:pt x="78" y="380"/>
                  </a:lnTo>
                  <a:lnTo>
                    <a:pt x="113" y="405"/>
                  </a:lnTo>
                  <a:lnTo>
                    <a:pt x="150" y="421"/>
                  </a:lnTo>
                  <a:lnTo>
                    <a:pt x="193" y="429"/>
                  </a:lnTo>
                  <a:lnTo>
                    <a:pt x="215" y="42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14"/>
            <p:cNvSpPr>
              <a:spLocks/>
            </p:cNvSpPr>
            <p:nvPr/>
          </p:nvSpPr>
          <p:spPr bwMode="auto">
            <a:xfrm>
              <a:off x="8972283" y="3821406"/>
              <a:ext cx="317810" cy="91786"/>
            </a:xfrm>
            <a:custGeom>
              <a:avLst/>
              <a:gdLst>
                <a:gd name="T0" fmla="*/ 0 w 831"/>
                <a:gd name="T1" fmla="*/ 120 h 241"/>
                <a:gd name="T2" fmla="*/ 831 w 831"/>
                <a:gd name="T3" fmla="*/ 0 h 241"/>
                <a:gd name="T4" fmla="*/ 831 w 831"/>
                <a:gd name="T5" fmla="*/ 241 h 241"/>
                <a:gd name="T6" fmla="*/ 0 w 831"/>
                <a:gd name="T7" fmla="*/ 241 h 241"/>
                <a:gd name="T8" fmla="*/ 0 w 831"/>
                <a:gd name="T9" fmla="*/ 12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241">
                  <a:moveTo>
                    <a:pt x="0" y="120"/>
                  </a:moveTo>
                  <a:lnTo>
                    <a:pt x="831" y="0"/>
                  </a:lnTo>
                  <a:lnTo>
                    <a:pt x="831" y="241"/>
                  </a:lnTo>
                  <a:lnTo>
                    <a:pt x="0" y="241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15"/>
            <p:cNvSpPr>
              <a:spLocks/>
            </p:cNvSpPr>
            <p:nvPr/>
          </p:nvSpPr>
          <p:spPr bwMode="auto">
            <a:xfrm>
              <a:off x="8864861" y="682625"/>
              <a:ext cx="1328739" cy="1339852"/>
            </a:xfrm>
            <a:custGeom>
              <a:avLst/>
              <a:gdLst>
                <a:gd name="T0" fmla="*/ 365 w 2511"/>
                <a:gd name="T1" fmla="*/ 34 h 2532"/>
                <a:gd name="T2" fmla="*/ 2511 w 2511"/>
                <a:gd name="T3" fmla="*/ 2054 h 2532"/>
                <a:gd name="T4" fmla="*/ 2470 w 2511"/>
                <a:gd name="T5" fmla="*/ 2049 h 2532"/>
                <a:gd name="T6" fmla="*/ 2430 w 2511"/>
                <a:gd name="T7" fmla="*/ 2047 h 2532"/>
                <a:gd name="T8" fmla="*/ 2382 w 2511"/>
                <a:gd name="T9" fmla="*/ 2049 h 2532"/>
                <a:gd name="T10" fmla="*/ 2293 w 2511"/>
                <a:gd name="T11" fmla="*/ 2067 h 2532"/>
                <a:gd name="T12" fmla="*/ 2251 w 2511"/>
                <a:gd name="T13" fmla="*/ 2083 h 2532"/>
                <a:gd name="T14" fmla="*/ 315 w 2511"/>
                <a:gd name="T15" fmla="*/ 161 h 2532"/>
                <a:gd name="T16" fmla="*/ 169 w 2511"/>
                <a:gd name="T17" fmla="*/ 292 h 2532"/>
                <a:gd name="T18" fmla="*/ 2034 w 2511"/>
                <a:gd name="T19" fmla="*/ 2282 h 2532"/>
                <a:gd name="T20" fmla="*/ 2021 w 2511"/>
                <a:gd name="T21" fmla="*/ 2306 h 2532"/>
                <a:gd name="T22" fmla="*/ 2001 w 2511"/>
                <a:gd name="T23" fmla="*/ 2357 h 2532"/>
                <a:gd name="T24" fmla="*/ 1987 w 2511"/>
                <a:gd name="T25" fmla="*/ 2411 h 2532"/>
                <a:gd name="T26" fmla="*/ 1979 w 2511"/>
                <a:gd name="T27" fmla="*/ 2469 h 2532"/>
                <a:gd name="T28" fmla="*/ 1978 w 2511"/>
                <a:gd name="T29" fmla="*/ 2498 h 2532"/>
                <a:gd name="T30" fmla="*/ 1978 w 2511"/>
                <a:gd name="T31" fmla="*/ 2515 h 2532"/>
                <a:gd name="T32" fmla="*/ 1979 w 2511"/>
                <a:gd name="T33" fmla="*/ 2532 h 2532"/>
                <a:gd name="T34" fmla="*/ 37 w 2511"/>
                <a:gd name="T35" fmla="*/ 334 h 2532"/>
                <a:gd name="T36" fmla="*/ 0 w 2511"/>
                <a:gd name="T37" fmla="*/ 292 h 2532"/>
                <a:gd name="T38" fmla="*/ 41 w 2511"/>
                <a:gd name="T39" fmla="*/ 255 h 2532"/>
                <a:gd name="T40" fmla="*/ 289 w 2511"/>
                <a:gd name="T41" fmla="*/ 34 h 2532"/>
                <a:gd name="T42" fmla="*/ 326 w 2511"/>
                <a:gd name="T43" fmla="*/ 0 h 2532"/>
                <a:gd name="T44" fmla="*/ 364 w 2511"/>
                <a:gd name="T45" fmla="*/ 34 h 2532"/>
                <a:gd name="T46" fmla="*/ 365 w 2511"/>
                <a:gd name="T47" fmla="*/ 34 h 2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11" h="2532">
                  <a:moveTo>
                    <a:pt x="365" y="34"/>
                  </a:moveTo>
                  <a:lnTo>
                    <a:pt x="2511" y="2054"/>
                  </a:lnTo>
                  <a:lnTo>
                    <a:pt x="2470" y="2049"/>
                  </a:lnTo>
                  <a:lnTo>
                    <a:pt x="2430" y="2047"/>
                  </a:lnTo>
                  <a:lnTo>
                    <a:pt x="2382" y="2049"/>
                  </a:lnTo>
                  <a:lnTo>
                    <a:pt x="2293" y="2067"/>
                  </a:lnTo>
                  <a:lnTo>
                    <a:pt x="2251" y="2083"/>
                  </a:lnTo>
                  <a:lnTo>
                    <a:pt x="315" y="161"/>
                  </a:lnTo>
                  <a:lnTo>
                    <a:pt x="169" y="292"/>
                  </a:lnTo>
                  <a:lnTo>
                    <a:pt x="2034" y="2282"/>
                  </a:lnTo>
                  <a:lnTo>
                    <a:pt x="2021" y="2306"/>
                  </a:lnTo>
                  <a:lnTo>
                    <a:pt x="2001" y="2357"/>
                  </a:lnTo>
                  <a:lnTo>
                    <a:pt x="1987" y="2411"/>
                  </a:lnTo>
                  <a:lnTo>
                    <a:pt x="1979" y="2469"/>
                  </a:lnTo>
                  <a:lnTo>
                    <a:pt x="1978" y="2498"/>
                  </a:lnTo>
                  <a:lnTo>
                    <a:pt x="1978" y="2515"/>
                  </a:lnTo>
                  <a:lnTo>
                    <a:pt x="1979" y="2532"/>
                  </a:lnTo>
                  <a:lnTo>
                    <a:pt x="37" y="334"/>
                  </a:lnTo>
                  <a:lnTo>
                    <a:pt x="0" y="292"/>
                  </a:lnTo>
                  <a:lnTo>
                    <a:pt x="41" y="255"/>
                  </a:lnTo>
                  <a:lnTo>
                    <a:pt x="289" y="34"/>
                  </a:lnTo>
                  <a:lnTo>
                    <a:pt x="326" y="0"/>
                  </a:lnTo>
                  <a:lnTo>
                    <a:pt x="364" y="34"/>
                  </a:lnTo>
                  <a:lnTo>
                    <a:pt x="365" y="3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16"/>
            <p:cNvSpPr>
              <a:spLocks/>
            </p:cNvSpPr>
            <p:nvPr/>
          </p:nvSpPr>
          <p:spPr bwMode="auto">
            <a:xfrm>
              <a:off x="8553709" y="365125"/>
              <a:ext cx="638176" cy="638176"/>
            </a:xfrm>
            <a:custGeom>
              <a:avLst/>
              <a:gdLst>
                <a:gd name="T0" fmla="*/ 0 w 1205"/>
                <a:gd name="T1" fmla="*/ 469 h 1206"/>
                <a:gd name="T2" fmla="*/ 474 w 1205"/>
                <a:gd name="T3" fmla="*/ 0 h 1206"/>
                <a:gd name="T4" fmla="*/ 1110 w 1205"/>
                <a:gd name="T5" fmla="*/ 641 h 1206"/>
                <a:gd name="T6" fmla="*/ 1133 w 1205"/>
                <a:gd name="T7" fmla="*/ 665 h 1206"/>
                <a:gd name="T8" fmla="*/ 1169 w 1205"/>
                <a:gd name="T9" fmla="*/ 720 h 1206"/>
                <a:gd name="T10" fmla="*/ 1194 w 1205"/>
                <a:gd name="T11" fmla="*/ 780 h 1206"/>
                <a:gd name="T12" fmla="*/ 1205 w 1205"/>
                <a:gd name="T13" fmla="*/ 844 h 1206"/>
                <a:gd name="T14" fmla="*/ 1205 w 1205"/>
                <a:gd name="T15" fmla="*/ 908 h 1206"/>
                <a:gd name="T16" fmla="*/ 1194 w 1205"/>
                <a:gd name="T17" fmla="*/ 970 h 1206"/>
                <a:gd name="T18" fmla="*/ 1169 w 1205"/>
                <a:gd name="T19" fmla="*/ 1031 h 1206"/>
                <a:gd name="T20" fmla="*/ 1132 w 1205"/>
                <a:gd name="T21" fmla="*/ 1087 h 1206"/>
                <a:gd name="T22" fmla="*/ 1109 w 1205"/>
                <a:gd name="T23" fmla="*/ 1111 h 1206"/>
                <a:gd name="T24" fmla="*/ 1109 w 1205"/>
                <a:gd name="T25" fmla="*/ 1111 h 1206"/>
                <a:gd name="T26" fmla="*/ 1084 w 1205"/>
                <a:gd name="T27" fmla="*/ 1134 h 1206"/>
                <a:gd name="T28" fmla="*/ 1028 w 1205"/>
                <a:gd name="T29" fmla="*/ 1170 h 1206"/>
                <a:gd name="T30" fmla="*/ 968 w 1205"/>
                <a:gd name="T31" fmla="*/ 1195 h 1206"/>
                <a:gd name="T32" fmla="*/ 904 w 1205"/>
                <a:gd name="T33" fmla="*/ 1206 h 1206"/>
                <a:gd name="T34" fmla="*/ 841 w 1205"/>
                <a:gd name="T35" fmla="*/ 1206 h 1206"/>
                <a:gd name="T36" fmla="*/ 778 w 1205"/>
                <a:gd name="T37" fmla="*/ 1195 h 1206"/>
                <a:gd name="T38" fmla="*/ 717 w 1205"/>
                <a:gd name="T39" fmla="*/ 1170 h 1206"/>
                <a:gd name="T40" fmla="*/ 662 w 1205"/>
                <a:gd name="T41" fmla="*/ 1133 h 1206"/>
                <a:gd name="T42" fmla="*/ 638 w 1205"/>
                <a:gd name="T43" fmla="*/ 1110 h 1206"/>
                <a:gd name="T44" fmla="*/ 0 w 1205"/>
                <a:gd name="T45" fmla="*/ 469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05" h="1206">
                  <a:moveTo>
                    <a:pt x="0" y="469"/>
                  </a:moveTo>
                  <a:lnTo>
                    <a:pt x="474" y="0"/>
                  </a:lnTo>
                  <a:lnTo>
                    <a:pt x="1110" y="641"/>
                  </a:lnTo>
                  <a:lnTo>
                    <a:pt x="1133" y="665"/>
                  </a:lnTo>
                  <a:lnTo>
                    <a:pt x="1169" y="720"/>
                  </a:lnTo>
                  <a:lnTo>
                    <a:pt x="1194" y="780"/>
                  </a:lnTo>
                  <a:lnTo>
                    <a:pt x="1205" y="844"/>
                  </a:lnTo>
                  <a:lnTo>
                    <a:pt x="1205" y="908"/>
                  </a:lnTo>
                  <a:lnTo>
                    <a:pt x="1194" y="970"/>
                  </a:lnTo>
                  <a:lnTo>
                    <a:pt x="1169" y="1031"/>
                  </a:lnTo>
                  <a:lnTo>
                    <a:pt x="1132" y="1087"/>
                  </a:lnTo>
                  <a:lnTo>
                    <a:pt x="1109" y="1111"/>
                  </a:lnTo>
                  <a:lnTo>
                    <a:pt x="1109" y="1111"/>
                  </a:lnTo>
                  <a:lnTo>
                    <a:pt x="1084" y="1134"/>
                  </a:lnTo>
                  <a:lnTo>
                    <a:pt x="1028" y="1170"/>
                  </a:lnTo>
                  <a:lnTo>
                    <a:pt x="968" y="1195"/>
                  </a:lnTo>
                  <a:lnTo>
                    <a:pt x="904" y="1206"/>
                  </a:lnTo>
                  <a:lnTo>
                    <a:pt x="841" y="1206"/>
                  </a:lnTo>
                  <a:lnTo>
                    <a:pt x="778" y="1195"/>
                  </a:lnTo>
                  <a:lnTo>
                    <a:pt x="717" y="1170"/>
                  </a:lnTo>
                  <a:lnTo>
                    <a:pt x="662" y="1133"/>
                  </a:lnTo>
                  <a:lnTo>
                    <a:pt x="638" y="1110"/>
                  </a:lnTo>
                  <a:lnTo>
                    <a:pt x="0" y="469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17"/>
            <p:cNvSpPr>
              <a:spLocks/>
            </p:cNvSpPr>
            <p:nvPr/>
          </p:nvSpPr>
          <p:spPr bwMode="auto">
            <a:xfrm>
              <a:off x="8941052" y="739775"/>
              <a:ext cx="174625" cy="174625"/>
            </a:xfrm>
            <a:custGeom>
              <a:avLst/>
              <a:gdLst>
                <a:gd name="T0" fmla="*/ 164 w 330"/>
                <a:gd name="T1" fmla="*/ 330 h 330"/>
                <a:gd name="T2" fmla="*/ 199 w 330"/>
                <a:gd name="T3" fmla="*/ 328 h 330"/>
                <a:gd name="T4" fmla="*/ 258 w 330"/>
                <a:gd name="T5" fmla="*/ 303 h 330"/>
                <a:gd name="T6" fmla="*/ 302 w 330"/>
                <a:gd name="T7" fmla="*/ 258 h 330"/>
                <a:gd name="T8" fmla="*/ 327 w 330"/>
                <a:gd name="T9" fmla="*/ 199 h 330"/>
                <a:gd name="T10" fmla="*/ 330 w 330"/>
                <a:gd name="T11" fmla="*/ 166 h 330"/>
                <a:gd name="T12" fmla="*/ 327 w 330"/>
                <a:gd name="T13" fmla="*/ 133 h 330"/>
                <a:gd name="T14" fmla="*/ 302 w 330"/>
                <a:gd name="T15" fmla="*/ 74 h 330"/>
                <a:gd name="T16" fmla="*/ 258 w 330"/>
                <a:gd name="T17" fmla="*/ 28 h 330"/>
                <a:gd name="T18" fmla="*/ 199 w 330"/>
                <a:gd name="T19" fmla="*/ 3 h 330"/>
                <a:gd name="T20" fmla="*/ 164 w 330"/>
                <a:gd name="T21" fmla="*/ 0 h 330"/>
                <a:gd name="T22" fmla="*/ 131 w 330"/>
                <a:gd name="T23" fmla="*/ 3 h 330"/>
                <a:gd name="T24" fmla="*/ 72 w 330"/>
                <a:gd name="T25" fmla="*/ 28 h 330"/>
                <a:gd name="T26" fmla="*/ 27 w 330"/>
                <a:gd name="T27" fmla="*/ 74 h 330"/>
                <a:gd name="T28" fmla="*/ 3 w 330"/>
                <a:gd name="T29" fmla="*/ 133 h 330"/>
                <a:gd name="T30" fmla="*/ 0 w 330"/>
                <a:gd name="T31" fmla="*/ 166 h 330"/>
                <a:gd name="T32" fmla="*/ 3 w 330"/>
                <a:gd name="T33" fmla="*/ 199 h 330"/>
                <a:gd name="T34" fmla="*/ 27 w 330"/>
                <a:gd name="T35" fmla="*/ 258 h 330"/>
                <a:gd name="T36" fmla="*/ 72 w 330"/>
                <a:gd name="T37" fmla="*/ 303 h 330"/>
                <a:gd name="T38" fmla="*/ 131 w 330"/>
                <a:gd name="T39" fmla="*/ 328 h 330"/>
                <a:gd name="T40" fmla="*/ 164 w 330"/>
                <a:gd name="T41" fmla="*/ 3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0" h="330">
                  <a:moveTo>
                    <a:pt x="164" y="330"/>
                  </a:moveTo>
                  <a:lnTo>
                    <a:pt x="199" y="328"/>
                  </a:lnTo>
                  <a:lnTo>
                    <a:pt x="258" y="303"/>
                  </a:lnTo>
                  <a:lnTo>
                    <a:pt x="302" y="258"/>
                  </a:lnTo>
                  <a:lnTo>
                    <a:pt x="327" y="199"/>
                  </a:lnTo>
                  <a:lnTo>
                    <a:pt x="330" y="166"/>
                  </a:lnTo>
                  <a:lnTo>
                    <a:pt x="327" y="133"/>
                  </a:lnTo>
                  <a:lnTo>
                    <a:pt x="302" y="74"/>
                  </a:lnTo>
                  <a:lnTo>
                    <a:pt x="258" y="28"/>
                  </a:lnTo>
                  <a:lnTo>
                    <a:pt x="199" y="3"/>
                  </a:lnTo>
                  <a:lnTo>
                    <a:pt x="164" y="0"/>
                  </a:lnTo>
                  <a:lnTo>
                    <a:pt x="131" y="3"/>
                  </a:lnTo>
                  <a:lnTo>
                    <a:pt x="72" y="28"/>
                  </a:lnTo>
                  <a:lnTo>
                    <a:pt x="27" y="74"/>
                  </a:lnTo>
                  <a:lnTo>
                    <a:pt x="3" y="133"/>
                  </a:lnTo>
                  <a:lnTo>
                    <a:pt x="0" y="166"/>
                  </a:lnTo>
                  <a:lnTo>
                    <a:pt x="3" y="199"/>
                  </a:lnTo>
                  <a:lnTo>
                    <a:pt x="27" y="258"/>
                  </a:lnTo>
                  <a:lnTo>
                    <a:pt x="72" y="303"/>
                  </a:lnTo>
                  <a:lnTo>
                    <a:pt x="131" y="328"/>
                  </a:lnTo>
                  <a:lnTo>
                    <a:pt x="164" y="33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4825910" y="1989624"/>
            <a:ext cx="69098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zh-TW" sz="80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sz="80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应用开发</a:t>
            </a:r>
            <a:endParaRPr lang="en-US" altLang="ko-KR" sz="80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spcAft>
                <a:spcPts val="1200"/>
              </a:spcAft>
            </a:pPr>
            <a:endParaRPr lang="en-US" altLang="zh-TW" sz="2000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algn="r"/>
            <a:r>
              <a:rPr lang="en-US" altLang="zh-TW" sz="2000" i="1" dirty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3.5</a:t>
            </a:r>
            <a:r>
              <a:rPr lang="zh-TW" altLang="en-US" sz="2000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学分</a:t>
            </a:r>
            <a:r>
              <a:rPr lang="zh-TW" altLang="en-US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 </a:t>
            </a:r>
            <a:r>
              <a:rPr lang="en-US" altLang="zh-TW" sz="2000" i="1" dirty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56</a:t>
            </a:r>
            <a:r>
              <a:rPr lang="zh-TW" altLang="en-US" sz="2000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学时</a:t>
            </a:r>
            <a:r>
              <a:rPr lang="zh-TW" altLang="en-US" sz="1400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endParaRPr lang="en-US" altLang="zh-TW" sz="1400" i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algn="r">
              <a:spcAft>
                <a:spcPts val="600"/>
              </a:spcAft>
            </a:pPr>
            <a:r>
              <a:rPr lang="en-US" altLang="zh-TW" sz="2000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2019/09</a:t>
            </a:r>
            <a:r>
              <a:rPr lang="zh-TW" altLang="en-US" sz="2000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计算机与软件工程学院 开课</a:t>
            </a:r>
            <a:endParaRPr lang="ko-KR" altLang="en-US" sz="2000" i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8" name="직사각형 2">
            <a:extLst>
              <a:ext uri="{FF2B5EF4-FFF2-40B4-BE49-F238E27FC236}">
                <a16:creationId xmlns:a16="http://schemas.microsoft.com/office/drawing/2014/main" id="{B7337E66-5916-4845-8268-01D8E41886D6}"/>
              </a:ext>
            </a:extLst>
          </p:cNvPr>
          <p:cNvSpPr/>
          <p:nvPr/>
        </p:nvSpPr>
        <p:spPr>
          <a:xfrm>
            <a:off x="2636039" y="4821211"/>
            <a:ext cx="8823525" cy="1991008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lvl="0">
              <a:spcAft>
                <a:spcPts val="300"/>
              </a:spcAft>
              <a:defRPr/>
            </a:pPr>
            <a:r>
              <a:rPr lang="zh-TW" alt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07</a:t>
            </a:r>
            <a:r>
              <a:rPr lang="zh-TW" alt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章</a:t>
            </a:r>
            <a:endParaRPr lang="en-US" altLang="zh-TW" sz="4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defRPr/>
            </a:pPr>
            <a:r>
              <a:rPr lang="zh-TW" alt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面向对象</a:t>
            </a:r>
            <a:r>
              <a:rPr lang="en-US" altLang="zh-TW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(II)</a:t>
            </a:r>
            <a:endParaRPr lang="ko-KR" altLang="en-US" sz="4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야놀자 야체 B" panose="02020603020101020101" pitchFamily="18" charset="-127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6FCBD5-3B0E-45F3-B316-F9E85CAF8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3913" y="85075"/>
            <a:ext cx="4044675" cy="4044675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9E2095DF-CE63-4CE5-8446-0D381E27D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2899" y="-156501"/>
            <a:ext cx="6929426" cy="69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96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3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7.7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面向对象之方法重载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方法重载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Overload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23999" y="1401695"/>
            <a:ext cx="10766545" cy="48494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TestOverload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void test(){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执行了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方法没有携带参数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void test(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boolean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b ){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执行了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方法带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boolean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+ b );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//public void test(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char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c ){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执行了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方法带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char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+ c );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//}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void test(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执行了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方法带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+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void test(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 ){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执行了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方法带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+ s );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35755" y="1605829"/>
            <a:ext cx="648000" cy="491966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269197D3-FBA6-48B8-809C-1C1EE4E3BFEB}"/>
              </a:ext>
            </a:extLst>
          </p:cNvPr>
          <p:cNvSpPr/>
          <p:nvPr/>
        </p:nvSpPr>
        <p:spPr>
          <a:xfrm>
            <a:off x="1492827" y="1922318"/>
            <a:ext cx="648000" cy="61306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4DDB9EC9-B4D4-4B65-9C51-2582FAB5ED22}"/>
              </a:ext>
            </a:extLst>
          </p:cNvPr>
          <p:cNvSpPr/>
          <p:nvPr/>
        </p:nvSpPr>
        <p:spPr>
          <a:xfrm>
            <a:off x="1492827" y="2828545"/>
            <a:ext cx="648000" cy="61306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086EAA-1B91-4A87-891E-59DE86859A68}"/>
              </a:ext>
            </a:extLst>
          </p:cNvPr>
          <p:cNvSpPr/>
          <p:nvPr/>
        </p:nvSpPr>
        <p:spPr>
          <a:xfrm>
            <a:off x="379142" y="6425184"/>
            <a:ext cx="937594" cy="159457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48B78CC9-72A6-4100-85A6-283C63609F29}"/>
              </a:ext>
            </a:extLst>
          </p:cNvPr>
          <p:cNvSpPr/>
          <p:nvPr/>
        </p:nvSpPr>
        <p:spPr>
          <a:xfrm>
            <a:off x="1492827" y="3734772"/>
            <a:ext cx="648000" cy="61306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E7EDE6ED-FEA2-4DBE-9B6D-ADAE1D411DED}"/>
              </a:ext>
            </a:extLst>
          </p:cNvPr>
          <p:cNvSpPr/>
          <p:nvPr/>
        </p:nvSpPr>
        <p:spPr>
          <a:xfrm>
            <a:off x="1492827" y="4686449"/>
            <a:ext cx="648000" cy="61306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CD51E5C5-0735-4D47-8999-14C673E02117}"/>
              </a:ext>
            </a:extLst>
          </p:cNvPr>
          <p:cNvSpPr/>
          <p:nvPr/>
        </p:nvSpPr>
        <p:spPr>
          <a:xfrm>
            <a:off x="1492827" y="5564783"/>
            <a:ext cx="648000" cy="61306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49F138-B439-4777-9D0E-D8FFD9EF0CB9}"/>
              </a:ext>
            </a:extLst>
          </p:cNvPr>
          <p:cNvSpPr/>
          <p:nvPr/>
        </p:nvSpPr>
        <p:spPr>
          <a:xfrm>
            <a:off x="5259760" y="316461"/>
            <a:ext cx="6681488" cy="263149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lvl="1">
              <a:lnSpc>
                <a:spcPts val="2400"/>
              </a:lnSpc>
            </a:pP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2400"/>
              </a:lnSpc>
            </a:pP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//1.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创建对象</a:t>
            </a:r>
          </a:p>
          <a:p>
            <a:pPr marL="0" lvl="1">
              <a:lnSpc>
                <a:spcPts val="2400"/>
              </a:lnSpc>
            </a:pP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TestOverload</a:t>
            </a: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to = new </a:t>
            </a:r>
            <a:r>
              <a:rPr lang="en-US" altLang="zh-CN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TestOverload</a:t>
            </a: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 marL="0" lvl="1">
              <a:lnSpc>
                <a:spcPts val="2400"/>
              </a:lnSpc>
            </a:pP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//2.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通过对象调用方法</a:t>
            </a:r>
            <a:endParaRPr lang="en-US" altLang="zh-CN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400"/>
              </a:lnSpc>
            </a:pP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to.test</a:t>
            </a: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'a'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 marL="0" lvl="1">
              <a:lnSpc>
                <a:spcPts val="2400"/>
              </a:lnSpc>
            </a:pP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marL="0" lvl="1">
              <a:lnSpc>
                <a:spcPts val="2400"/>
              </a:lnSpc>
            </a:pP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0" lvl="1">
              <a:lnSpc>
                <a:spcPts val="3000"/>
              </a:lnSpc>
            </a:pP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结果会怎样？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3E0B91B-44D7-4937-805C-136899F806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096" y="170208"/>
            <a:ext cx="11912130" cy="6254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943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7.7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面向对象之方法重载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方法重载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Overload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23999" y="1401695"/>
            <a:ext cx="10766545" cy="48494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TestOverload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void test(){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执行了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方法没有携带参数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void test(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boolean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b ){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执行了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方法带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boolean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+ b );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void test(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char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c ){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执行了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方法带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char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+ c );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//public void test(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执行了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方法带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+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//}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void test(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 ){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执行了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方法带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+ s );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35755" y="1605829"/>
            <a:ext cx="648000" cy="491966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269197D3-FBA6-48B8-809C-1C1EE4E3BFEB}"/>
              </a:ext>
            </a:extLst>
          </p:cNvPr>
          <p:cNvSpPr/>
          <p:nvPr/>
        </p:nvSpPr>
        <p:spPr>
          <a:xfrm>
            <a:off x="1492827" y="1922318"/>
            <a:ext cx="648000" cy="61306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4DDB9EC9-B4D4-4B65-9C51-2582FAB5ED22}"/>
              </a:ext>
            </a:extLst>
          </p:cNvPr>
          <p:cNvSpPr/>
          <p:nvPr/>
        </p:nvSpPr>
        <p:spPr>
          <a:xfrm>
            <a:off x="1492827" y="2828545"/>
            <a:ext cx="648000" cy="61306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086EAA-1B91-4A87-891E-59DE86859A68}"/>
              </a:ext>
            </a:extLst>
          </p:cNvPr>
          <p:cNvSpPr/>
          <p:nvPr/>
        </p:nvSpPr>
        <p:spPr>
          <a:xfrm>
            <a:off x="379142" y="6425184"/>
            <a:ext cx="937594" cy="159457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48B78CC9-72A6-4100-85A6-283C63609F29}"/>
              </a:ext>
            </a:extLst>
          </p:cNvPr>
          <p:cNvSpPr/>
          <p:nvPr/>
        </p:nvSpPr>
        <p:spPr>
          <a:xfrm>
            <a:off x="1492827" y="3734772"/>
            <a:ext cx="648000" cy="61306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E7EDE6ED-FEA2-4DBE-9B6D-ADAE1D411DED}"/>
              </a:ext>
            </a:extLst>
          </p:cNvPr>
          <p:cNvSpPr/>
          <p:nvPr/>
        </p:nvSpPr>
        <p:spPr>
          <a:xfrm>
            <a:off x="1492827" y="4686449"/>
            <a:ext cx="648000" cy="61306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CD51E5C5-0735-4D47-8999-14C673E02117}"/>
              </a:ext>
            </a:extLst>
          </p:cNvPr>
          <p:cNvSpPr/>
          <p:nvPr/>
        </p:nvSpPr>
        <p:spPr>
          <a:xfrm>
            <a:off x="1492827" y="5564783"/>
            <a:ext cx="648000" cy="61306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7E18978-3FED-4DF0-B7FA-5F5549EDEE69}"/>
              </a:ext>
            </a:extLst>
          </p:cNvPr>
          <p:cNvSpPr/>
          <p:nvPr/>
        </p:nvSpPr>
        <p:spPr>
          <a:xfrm>
            <a:off x="5259760" y="316461"/>
            <a:ext cx="6681488" cy="263149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lvl="1">
              <a:lnSpc>
                <a:spcPts val="2400"/>
              </a:lnSpc>
            </a:pP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0" lvl="1">
              <a:lnSpc>
                <a:spcPts val="2400"/>
              </a:lnSpc>
            </a:pP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//1.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创建对象</a:t>
            </a:r>
          </a:p>
          <a:p>
            <a:pPr marL="0" lvl="1">
              <a:lnSpc>
                <a:spcPts val="2400"/>
              </a:lnSpc>
            </a:pP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TestOverload</a:t>
            </a: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to = new </a:t>
            </a:r>
            <a:r>
              <a:rPr lang="en-US" altLang="zh-CN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TestOverload</a:t>
            </a: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 marL="0" lvl="1">
              <a:lnSpc>
                <a:spcPts val="2400"/>
              </a:lnSpc>
            </a:pP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//2.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通过对象调用方法</a:t>
            </a:r>
            <a:endParaRPr lang="en-US" altLang="zh-CN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>
              <a:lnSpc>
                <a:spcPts val="2400"/>
              </a:lnSpc>
            </a:pP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to.test</a:t>
            </a: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97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 marL="0" lvl="1">
              <a:lnSpc>
                <a:spcPts val="2400"/>
              </a:lnSpc>
            </a:pP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marL="0" lvl="1">
              <a:lnSpc>
                <a:spcPts val="2400"/>
              </a:lnSpc>
            </a:pP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0" lvl="1">
              <a:lnSpc>
                <a:spcPts val="3000"/>
              </a:lnSpc>
            </a:pP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结果会怎样？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840F69C-1884-4DF7-8FD8-72C4160842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7995" y="158296"/>
            <a:ext cx="10571447" cy="6559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22C9BD-3DF5-42DA-91CE-E87E2377DAB9}"/>
              </a:ext>
            </a:extLst>
          </p:cNvPr>
          <p:cNvSpPr/>
          <p:nvPr/>
        </p:nvSpPr>
        <p:spPr>
          <a:xfrm>
            <a:off x="4169664" y="5652000"/>
            <a:ext cx="5705856" cy="49637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218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104582</TotalTime>
  <Words>11888</Words>
  <Application>Microsoft Office PowerPoint</Application>
  <PresentationFormat>寬螢幕</PresentationFormat>
  <Paragraphs>1190</Paragraphs>
  <Slides>73</Slides>
  <Notes>73</Notes>
  <HiddenSlides>1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73</vt:i4>
      </vt:variant>
    </vt:vector>
  </HeadingPairs>
  <TitlesOfParts>
    <vt:vector size="85" baseType="lpstr">
      <vt:lpstr>맑은 고딕</vt:lpstr>
      <vt:lpstr>微軟正黑體</vt:lpstr>
      <vt:lpstr>微軟正黑體</vt:lpstr>
      <vt:lpstr>華康流風體W3(P)</vt:lpstr>
      <vt:lpstr>Arial</vt:lpstr>
      <vt:lpstr>Arial Black</vt:lpstr>
      <vt:lpstr>Calibri</vt:lpstr>
      <vt:lpstr>Comic Sans MS</vt:lpstr>
      <vt:lpstr>Times New Roman</vt:lpstr>
      <vt:lpstr>Wingdings</vt:lpstr>
      <vt:lpstr>Office 테마</vt:lpstr>
      <vt:lpstr>1_Office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Java应用开发 Chapter04</dc:title>
  <dc:creator>陶志行</dc:creator>
  <cp:lastModifiedBy>C.S. Tau</cp:lastModifiedBy>
  <cp:revision>2767</cp:revision>
  <cp:lastPrinted>2019-11-17T09:16:19Z</cp:lastPrinted>
  <dcterms:created xsi:type="dcterms:W3CDTF">2017-10-09T06:24:25Z</dcterms:created>
  <dcterms:modified xsi:type="dcterms:W3CDTF">2020-10-25T15:28:16Z</dcterms:modified>
</cp:coreProperties>
</file>